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8" r:id="rId2"/>
    <p:sldId id="477" r:id="rId3"/>
    <p:sldId id="472" r:id="rId4"/>
    <p:sldId id="471" r:id="rId5"/>
    <p:sldId id="470" r:id="rId6"/>
    <p:sldId id="493" r:id="rId7"/>
    <p:sldId id="507" r:id="rId8"/>
    <p:sldId id="497" r:id="rId9"/>
    <p:sldId id="498" r:id="rId10"/>
    <p:sldId id="473" r:id="rId11"/>
    <p:sldId id="474" r:id="rId12"/>
    <p:sldId id="478" r:id="rId13"/>
    <p:sldId id="479" r:id="rId14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ECE7"/>
    <a:srgbClr val="F9D8CC"/>
    <a:srgbClr val="F3B6A3"/>
    <a:srgbClr val="F6C7B8"/>
    <a:srgbClr val="808080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94" autoAdjust="0"/>
    <p:restoredTop sz="94622" autoAdjust="0"/>
  </p:normalViewPr>
  <p:slideViewPr>
    <p:cSldViewPr snapToObjects="1">
      <p:cViewPr>
        <p:scale>
          <a:sx n="60" d="100"/>
          <a:sy n="60" d="100"/>
        </p:scale>
        <p:origin x="-156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8"/>
    </p:cViewPr>
  </p:sorterViewPr>
  <p:notesViewPr>
    <p:cSldViewPr snapToObjects="1">
      <p:cViewPr varScale="1">
        <p:scale>
          <a:sx n="79" d="100"/>
          <a:sy n="79" d="100"/>
        </p:scale>
        <p:origin x="-3948" y="-96"/>
      </p:cViewPr>
      <p:guideLst>
        <p:guide orient="horz" pos="3125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2260D-2D79-48F4-BBE6-5BA4879B0C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97EB1-516E-4EC7-BD68-83E33CAF397F}">
      <dgm:prSet phldrT="[Text]" custT="1"/>
      <dgm:sp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 rtl="1">
            <a:buNone/>
          </a:pPr>
          <a:r>
            <a:rPr lang="tr-TR" sz="2000" b="1" dirty="0" smtClean="0">
              <a:solidFill>
                <a:srgbClr val="FF0000"/>
              </a:solidFill>
            </a:rPr>
            <a:t>BAŞARIYI   ARTTIRMA  PROJESİ  FAALİYET ŞEMASI</a:t>
          </a:r>
          <a:endParaRPr lang="tr-TR" sz="2000" b="1" i="0" dirty="0">
            <a:solidFill>
              <a:srgbClr val="FF0000"/>
            </a:solidFill>
            <a:latin typeface="Gill Sans MT"/>
            <a:ea typeface="+mn-ea"/>
            <a:cs typeface="+mn-cs"/>
          </a:endParaRPr>
        </a:p>
      </dgm:t>
    </dgm:pt>
    <dgm:pt modelId="{7A2E801E-9373-4173-B020-8195E09C8BB8}" type="parTrans" cxnId="{9711C3EA-4A92-4762-B8BE-D0E3B6FB30E1}">
      <dgm:prSet/>
      <dgm:spPr/>
      <dgm:t>
        <a:bodyPr/>
        <a:lstStyle/>
        <a:p>
          <a:pPr algn="ctr"/>
          <a:endParaRPr lang="en-US" sz="2000">
            <a:latin typeface="Gill Sans MT" pitchFamily="34" charset="0"/>
          </a:endParaRPr>
        </a:p>
      </dgm:t>
    </dgm:pt>
    <dgm:pt modelId="{469E5092-8C79-4049-9B8F-29CF9F271070}" type="sibTrans" cxnId="{9711C3EA-4A92-4762-B8BE-D0E3B6FB30E1}">
      <dgm:prSet/>
      <dgm:spPr/>
      <dgm:t>
        <a:bodyPr/>
        <a:lstStyle/>
        <a:p>
          <a:pPr algn="ctr"/>
          <a:endParaRPr lang="en-US" sz="2000">
            <a:latin typeface="Gill Sans MT" pitchFamily="34" charset="0"/>
          </a:endParaRPr>
        </a:p>
      </dgm:t>
    </dgm:pt>
    <dgm:pt modelId="{84BB3171-D547-4EE0-975C-B1EE37E294B3}">
      <dgm:prSet phldrT="[Text]" custT="1"/>
      <dgm:sp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 rtl="1">
            <a:buNone/>
          </a:pPr>
          <a:r>
            <a:rPr lang="tr-TR" sz="1800" b="1" dirty="0" smtClean="0">
              <a:solidFill>
                <a:schemeClr val="bg1"/>
              </a:solidFill>
            </a:rPr>
            <a:t>Öğrenci Koçluk Sistemi</a:t>
          </a:r>
          <a:endParaRPr lang="tr-TR" sz="1800" b="1" i="0" dirty="0">
            <a:solidFill>
              <a:schemeClr val="bg1"/>
            </a:solidFill>
            <a:latin typeface="Gill Sans MT"/>
            <a:ea typeface="+mn-ea"/>
            <a:cs typeface="+mn-cs"/>
          </a:endParaRPr>
        </a:p>
      </dgm:t>
    </dgm:pt>
    <dgm:pt modelId="{32311DAE-60AB-4328-B6C4-AB469884960A}" type="parTrans" cxnId="{75303680-BD82-4AAE-8136-5BF421012345}">
      <dgm:prSet/>
      <dgm:spPr/>
      <dgm:t>
        <a:bodyPr/>
        <a:lstStyle/>
        <a:p>
          <a:pPr algn="ctr"/>
          <a:endParaRPr lang="tr-TR" sz="2000">
            <a:latin typeface="Gill Sans MT" pitchFamily="34" charset="0"/>
          </a:endParaRPr>
        </a:p>
      </dgm:t>
    </dgm:pt>
    <dgm:pt modelId="{CC95A488-F6CD-45C5-B122-455B1BBEA1E6}" type="sibTrans" cxnId="{75303680-BD82-4AAE-8136-5BF421012345}">
      <dgm:prSet/>
      <dgm:spPr/>
      <dgm:t>
        <a:bodyPr/>
        <a:lstStyle/>
        <a:p>
          <a:pPr algn="ctr"/>
          <a:endParaRPr lang="en-US" sz="2000">
            <a:latin typeface="Gill Sans MT" pitchFamily="34" charset="0"/>
          </a:endParaRPr>
        </a:p>
      </dgm:t>
    </dgm:pt>
    <dgm:pt modelId="{10AEF509-0A3B-4458-8C0A-F259DAE55B32}">
      <dgm:prSet phldrT="[Text]" custT="1"/>
      <dgm:sp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 rtl="1">
            <a:buNone/>
          </a:pPr>
          <a:r>
            <a:rPr lang="tr-TR" sz="1800" b="1" dirty="0" smtClean="0">
              <a:solidFill>
                <a:schemeClr val="bg1"/>
              </a:solidFill>
            </a:rPr>
            <a:t>Destekleme ve Yet. Kurslar</a:t>
          </a:r>
          <a:endParaRPr lang="tr-TR" sz="1800" b="1" i="0" dirty="0">
            <a:solidFill>
              <a:schemeClr val="bg1"/>
            </a:solidFill>
            <a:latin typeface="Gill Sans MT"/>
            <a:ea typeface="+mn-ea"/>
            <a:cs typeface="+mn-cs"/>
          </a:endParaRPr>
        </a:p>
      </dgm:t>
    </dgm:pt>
    <dgm:pt modelId="{02887B1B-6669-45CF-A76D-BE5BD8206A15}" type="parTrans" cxnId="{EFE02B3B-FC76-4AEF-B703-ED394F428A10}">
      <dgm:prSet/>
      <dgm:spPr/>
      <dgm:t>
        <a:bodyPr/>
        <a:lstStyle/>
        <a:p>
          <a:pPr algn="ctr"/>
          <a:endParaRPr lang="tr-TR" sz="2000">
            <a:latin typeface="Gill Sans MT" pitchFamily="34" charset="0"/>
          </a:endParaRPr>
        </a:p>
      </dgm:t>
    </dgm:pt>
    <dgm:pt modelId="{69590C64-C2E9-459A-88C0-53D03710D690}" type="sibTrans" cxnId="{EFE02B3B-FC76-4AEF-B703-ED394F428A10}">
      <dgm:prSet/>
      <dgm:spPr/>
      <dgm:t>
        <a:bodyPr/>
        <a:lstStyle/>
        <a:p>
          <a:pPr algn="ctr"/>
          <a:endParaRPr lang="en-US" sz="2000">
            <a:latin typeface="Gill Sans MT" pitchFamily="34" charset="0"/>
          </a:endParaRPr>
        </a:p>
      </dgm:t>
    </dgm:pt>
    <dgm:pt modelId="{8D1BCD80-A289-4753-89A9-08E3EDA9B073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 rtl="1">
            <a:buNone/>
          </a:pPr>
          <a:r>
            <a:rPr lang="tr-TR" sz="1600" dirty="0" smtClean="0"/>
            <a:t>Okul müdürleri ve rehber öğretmenlere </a:t>
          </a:r>
        </a:p>
        <a:p>
          <a:pPr algn="ctr" defTabSz="914400">
            <a:buNone/>
          </a:pPr>
          <a:r>
            <a:rPr lang="tr-TR" sz="1600" dirty="0" smtClean="0"/>
            <a:t>Koçluk Eğitiminin verilmesi</a:t>
          </a:r>
          <a:endParaRPr lang="tr-TR" sz="1600" b="0" i="0" dirty="0">
            <a:latin typeface="Gill Sans MT"/>
            <a:ea typeface="+mn-ea"/>
            <a:cs typeface="+mn-cs"/>
          </a:endParaRPr>
        </a:p>
      </dgm:t>
    </dgm:pt>
    <dgm:pt modelId="{40304D92-845E-4959-9D9D-38DEB2DD43BB}" type="parTrans" cxnId="{1ECC2A3F-9427-47BE-973F-4DCFD4462726}">
      <dgm:prSet/>
      <dgm:spPr/>
      <dgm:t>
        <a:bodyPr/>
        <a:lstStyle/>
        <a:p>
          <a:pPr algn="ctr"/>
          <a:endParaRPr lang="tr-TR" sz="2000">
            <a:latin typeface="Gill Sans MT" pitchFamily="34" charset="0"/>
          </a:endParaRPr>
        </a:p>
      </dgm:t>
    </dgm:pt>
    <dgm:pt modelId="{A053173E-12A6-463F-95A3-93FDEB2B57AA}" type="sibTrans" cxnId="{1ECC2A3F-9427-47BE-973F-4DCFD4462726}">
      <dgm:prSet/>
      <dgm:spPr/>
      <dgm:t>
        <a:bodyPr/>
        <a:lstStyle/>
        <a:p>
          <a:pPr algn="ctr"/>
          <a:endParaRPr lang="en-US" sz="2000">
            <a:latin typeface="Gill Sans MT" pitchFamily="34" charset="0"/>
          </a:endParaRPr>
        </a:p>
      </dgm:t>
    </dgm:pt>
    <dgm:pt modelId="{F9DC2850-A1F8-4A92-AE32-EAC5B9DF17F0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 rtl="1">
            <a:buNone/>
          </a:pPr>
          <a:r>
            <a:rPr lang="tr-TR" sz="1600" dirty="0" smtClean="0"/>
            <a:t>Rehber  Öğretmenlerin öğretmenlere</a:t>
          </a:r>
        </a:p>
        <a:p>
          <a:pPr algn="ctr" defTabSz="914400">
            <a:buNone/>
          </a:pPr>
          <a:r>
            <a:rPr lang="tr-TR" sz="1600" dirty="0" smtClean="0"/>
            <a:t>Koçluk Sistemini anlatması</a:t>
          </a:r>
          <a:endParaRPr lang="tr-TR" sz="1600" b="0" i="0" dirty="0">
            <a:latin typeface="Gill Sans MT"/>
            <a:ea typeface="+mn-ea"/>
            <a:cs typeface="+mn-cs"/>
          </a:endParaRPr>
        </a:p>
      </dgm:t>
    </dgm:pt>
    <dgm:pt modelId="{A988EA30-FD68-49C6-9A61-7B07355B1465}" type="parTrans" cxnId="{32414A1F-C67A-466E-9F15-ABFFBB5DEE83}">
      <dgm:prSet/>
      <dgm:spPr/>
      <dgm:t>
        <a:bodyPr/>
        <a:lstStyle/>
        <a:p>
          <a:pPr algn="ctr"/>
          <a:endParaRPr lang="tr-TR" sz="2000">
            <a:latin typeface="Gill Sans MT" pitchFamily="34" charset="0"/>
          </a:endParaRPr>
        </a:p>
      </dgm:t>
    </dgm:pt>
    <dgm:pt modelId="{13A38596-ECDE-4D8A-913E-0DA209FA83A0}" type="sibTrans" cxnId="{32414A1F-C67A-466E-9F15-ABFFBB5DEE83}">
      <dgm:prSet/>
      <dgm:spPr/>
      <dgm:t>
        <a:bodyPr/>
        <a:lstStyle/>
        <a:p>
          <a:pPr algn="ctr"/>
          <a:endParaRPr lang="en-US" sz="2000">
            <a:latin typeface="Gill Sans MT" pitchFamily="34" charset="0"/>
          </a:endParaRPr>
        </a:p>
      </dgm:t>
    </dgm:pt>
    <dgm:pt modelId="{7B70AD0C-F223-4DB8-A68D-79D191D4A06E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 rtl="1">
            <a:buNone/>
          </a:pPr>
          <a:r>
            <a:rPr lang="tr-TR" sz="1600" dirty="0" smtClean="0"/>
            <a:t>Komisyonların Kurulması</a:t>
          </a:r>
          <a:endParaRPr lang="tr-TR" sz="1600" b="0" i="0" dirty="0">
            <a:latin typeface="Gill Sans MT"/>
            <a:ea typeface="+mn-ea"/>
            <a:cs typeface="+mn-cs"/>
          </a:endParaRPr>
        </a:p>
      </dgm:t>
    </dgm:pt>
    <dgm:pt modelId="{40D686E1-B42B-44A0-8743-8EB94A98D441}" type="parTrans" cxnId="{26D4ABF9-F7A2-4603-BF3F-FB99526ABB6C}">
      <dgm:prSet/>
      <dgm:spPr/>
      <dgm:t>
        <a:bodyPr/>
        <a:lstStyle/>
        <a:p>
          <a:pPr algn="ctr"/>
          <a:endParaRPr lang="tr-TR" sz="2000">
            <a:latin typeface="Gill Sans MT" pitchFamily="34" charset="0"/>
          </a:endParaRPr>
        </a:p>
      </dgm:t>
    </dgm:pt>
    <dgm:pt modelId="{E7A1BC85-48DD-4604-9825-CB1B518A4030}" type="sibTrans" cxnId="{26D4ABF9-F7A2-4603-BF3F-FB99526ABB6C}">
      <dgm:prSet/>
      <dgm:spPr/>
      <dgm:t>
        <a:bodyPr/>
        <a:lstStyle/>
        <a:p>
          <a:pPr algn="ctr"/>
          <a:endParaRPr lang="en-US" sz="2000">
            <a:latin typeface="Gill Sans MT" pitchFamily="34" charset="0"/>
          </a:endParaRPr>
        </a:p>
      </dgm:t>
    </dgm:pt>
    <dgm:pt modelId="{49BED9FC-E480-42C4-B6AE-83FCFB888053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algn="ctr" defTabSz="914400" rtl="1">
            <a:buNone/>
          </a:pPr>
          <a:r>
            <a:rPr lang="tr-TR" sz="1600" dirty="0" smtClean="0"/>
            <a:t>Her 5 öğrenciye bir </a:t>
          </a:r>
        </a:p>
        <a:p>
          <a:pPr algn="ctr" defTabSz="914400">
            <a:buNone/>
          </a:pPr>
          <a:r>
            <a:rPr lang="tr-TR" sz="1600" dirty="0" smtClean="0"/>
            <a:t>Eğitim Koçunun belirlenmesi</a:t>
          </a:r>
          <a:endParaRPr lang="tr-TR" sz="1600" b="0" i="0" dirty="0">
            <a:latin typeface="Gill Sans MT"/>
            <a:ea typeface="+mn-ea"/>
            <a:cs typeface="+mn-cs"/>
          </a:endParaRPr>
        </a:p>
      </dgm:t>
    </dgm:pt>
    <dgm:pt modelId="{FB60C884-6D1A-45D3-8820-9A3FFEA89F2B}" type="sibTrans" cxnId="{5EB7BBD4-5856-4A94-9D7F-4788D02C3825}">
      <dgm:prSet/>
      <dgm:spPr/>
      <dgm:t>
        <a:bodyPr/>
        <a:lstStyle/>
        <a:p>
          <a:pPr algn="ctr"/>
          <a:endParaRPr lang="en-US" sz="2000">
            <a:latin typeface="Gill Sans MT" pitchFamily="34" charset="0"/>
          </a:endParaRPr>
        </a:p>
      </dgm:t>
    </dgm:pt>
    <dgm:pt modelId="{29C4A01F-4E49-4CD0-9201-7A97613D22C6}" type="parTrans" cxnId="{5EB7BBD4-5856-4A94-9D7F-4788D02C3825}">
      <dgm:prSet/>
      <dgm:spPr/>
      <dgm:t>
        <a:bodyPr/>
        <a:lstStyle/>
        <a:p>
          <a:pPr algn="ctr"/>
          <a:endParaRPr lang="tr-TR" sz="2000">
            <a:latin typeface="Gill Sans MT" pitchFamily="34" charset="0"/>
          </a:endParaRPr>
        </a:p>
      </dgm:t>
    </dgm:pt>
    <dgm:pt modelId="{FC8D723A-10FC-47F7-8E96-C32A66084C03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rtl="1"/>
          <a:r>
            <a:rPr lang="tr-TR" sz="1600" dirty="0" smtClean="0"/>
            <a:t>Denetim ve rehberliğin yapılması</a:t>
          </a:r>
          <a:endParaRPr lang="tr-TR" sz="1600" b="0" i="0" dirty="0">
            <a:latin typeface="Gill Sans MT"/>
            <a:ea typeface="+mn-ea"/>
            <a:cs typeface="+mn-cs"/>
          </a:endParaRPr>
        </a:p>
      </dgm:t>
    </dgm:pt>
    <dgm:pt modelId="{D369F240-F024-44E4-9E62-0A53A18E2DC8}" type="parTrans" cxnId="{DFD2705A-CFB5-4D4E-817A-B2C46888E1A6}">
      <dgm:prSet/>
      <dgm:spPr/>
      <dgm:t>
        <a:bodyPr/>
        <a:lstStyle/>
        <a:p>
          <a:endParaRPr lang="tr-TR"/>
        </a:p>
      </dgm:t>
    </dgm:pt>
    <dgm:pt modelId="{8873E0BC-4DB5-4BAD-95AB-9E7420563859}" type="sibTrans" cxnId="{DFD2705A-CFB5-4D4E-817A-B2C46888E1A6}">
      <dgm:prSet/>
      <dgm:spPr/>
      <dgm:t>
        <a:bodyPr/>
        <a:lstStyle/>
        <a:p>
          <a:endParaRPr lang="tr-TR"/>
        </a:p>
      </dgm:t>
    </dgm:pt>
    <dgm:pt modelId="{884EC0C9-904E-4FFA-8D8E-2D4A9D66E0D2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rtl="1"/>
          <a:r>
            <a:rPr lang="tr-TR" sz="1600" dirty="0" smtClean="0"/>
            <a:t>Sınav analizlerinin yapılması</a:t>
          </a:r>
          <a:endParaRPr lang="tr-TR" sz="1600" b="0" i="0" dirty="0">
            <a:latin typeface="Gill Sans MT"/>
            <a:ea typeface="+mn-ea"/>
            <a:cs typeface="+mn-cs"/>
          </a:endParaRPr>
        </a:p>
      </dgm:t>
    </dgm:pt>
    <dgm:pt modelId="{7209988F-5E69-4FAF-A777-E1489DF74225}" type="parTrans" cxnId="{00BB45E2-B0EC-4764-B85F-8AD28481953F}">
      <dgm:prSet/>
      <dgm:spPr/>
      <dgm:t>
        <a:bodyPr/>
        <a:lstStyle/>
        <a:p>
          <a:endParaRPr lang="tr-TR"/>
        </a:p>
      </dgm:t>
    </dgm:pt>
    <dgm:pt modelId="{129FDAF9-1165-4BE2-9A96-9BD1B104A463}" type="sibTrans" cxnId="{00BB45E2-B0EC-4764-B85F-8AD28481953F}">
      <dgm:prSet/>
      <dgm:spPr/>
      <dgm:t>
        <a:bodyPr/>
        <a:lstStyle/>
        <a:p>
          <a:endParaRPr lang="tr-TR"/>
        </a:p>
      </dgm:t>
    </dgm:pt>
    <dgm:pt modelId="{C92AD39C-D75B-48D8-B2A3-17EAC3211819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rtl="1"/>
          <a:r>
            <a:rPr lang="tr-TR" sz="1600" dirty="0" smtClean="0"/>
            <a:t>Değerlendirme Toplantılarının Yapılması</a:t>
          </a:r>
          <a:endParaRPr lang="tr-TR" sz="1600" b="0" i="0" dirty="0">
            <a:latin typeface="Gill Sans MT"/>
            <a:ea typeface="+mn-ea"/>
            <a:cs typeface="+mn-cs"/>
          </a:endParaRPr>
        </a:p>
      </dgm:t>
    </dgm:pt>
    <dgm:pt modelId="{02558A63-A104-4168-AFF1-F8D228E1B93F}" type="parTrans" cxnId="{F11A4AB5-87BF-43B9-ACE9-759A624A27A7}">
      <dgm:prSet/>
      <dgm:spPr/>
      <dgm:t>
        <a:bodyPr/>
        <a:lstStyle/>
        <a:p>
          <a:endParaRPr lang="tr-TR"/>
        </a:p>
      </dgm:t>
    </dgm:pt>
    <dgm:pt modelId="{CA9F2C39-4C96-4C1F-8613-AB7AF2499A24}" type="sibTrans" cxnId="{F11A4AB5-87BF-43B9-ACE9-759A624A27A7}">
      <dgm:prSet/>
      <dgm:spPr/>
      <dgm:t>
        <a:bodyPr/>
        <a:lstStyle/>
        <a:p>
          <a:endParaRPr lang="tr-TR"/>
        </a:p>
      </dgm:t>
    </dgm:pt>
    <dgm:pt modelId="{6B0CB14B-76BB-40E2-A7FC-EFB9444322EA}">
      <dgm:prSet phldrT="[Text]"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63500" h="63500" prst="coolSlant"/>
        </a:sp3d>
      </dgm:spPr>
      <dgm:t>
        <a:bodyPr/>
        <a:lstStyle/>
        <a:p>
          <a:pPr rtl="1"/>
          <a:r>
            <a:rPr lang="tr-TR" sz="1600" dirty="0" smtClean="0"/>
            <a:t>Eğitim Koçları tarafından düzenli </a:t>
          </a:r>
        </a:p>
        <a:p>
          <a:r>
            <a:rPr lang="tr-TR" sz="1600" dirty="0" smtClean="0"/>
            <a:t>aile görüşmelerinin yapılması</a:t>
          </a:r>
          <a:endParaRPr lang="tr-TR" sz="1600" b="0" i="0" dirty="0">
            <a:latin typeface="Gill Sans MT"/>
            <a:ea typeface="+mn-ea"/>
            <a:cs typeface="+mn-cs"/>
          </a:endParaRPr>
        </a:p>
      </dgm:t>
    </dgm:pt>
    <dgm:pt modelId="{54FF02B8-A4C8-42BA-AD63-789780EDB977}" type="parTrans" cxnId="{5440CA68-06AE-4724-88D0-7CED707F756D}">
      <dgm:prSet/>
      <dgm:spPr/>
      <dgm:t>
        <a:bodyPr/>
        <a:lstStyle/>
        <a:p>
          <a:endParaRPr lang="tr-TR"/>
        </a:p>
      </dgm:t>
    </dgm:pt>
    <dgm:pt modelId="{A3CC29C1-78B4-412B-8922-DB5AC7701636}" type="sibTrans" cxnId="{5440CA68-06AE-4724-88D0-7CED707F756D}">
      <dgm:prSet/>
      <dgm:spPr/>
      <dgm:t>
        <a:bodyPr/>
        <a:lstStyle/>
        <a:p>
          <a:endParaRPr lang="tr-TR"/>
        </a:p>
      </dgm:t>
    </dgm:pt>
    <dgm:pt modelId="{1E270467-069D-4549-B306-AD002CDD1837}" type="pres">
      <dgm:prSet presAssocID="{7A02260D-2D79-48F4-BBE6-5BA4879B0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44A5FA-3F18-4CD9-B9A2-F0CD90C76B35}" type="pres">
      <dgm:prSet presAssocID="{51097EB1-516E-4EC7-BD68-83E33CAF397F}" presName="hierRoot1" presStyleCnt="0">
        <dgm:presLayoutVars>
          <dgm:hierBranch val="init"/>
        </dgm:presLayoutVars>
      </dgm:prSet>
      <dgm:spPr/>
    </dgm:pt>
    <dgm:pt modelId="{08402BF0-9877-4F1C-8665-555DED361B1F}" type="pres">
      <dgm:prSet presAssocID="{51097EB1-516E-4EC7-BD68-83E33CAF397F}" presName="rootComposite1" presStyleCnt="0"/>
      <dgm:spPr/>
    </dgm:pt>
    <dgm:pt modelId="{44573FFB-DAE9-462A-BBAB-A7460594A8F6}" type="pres">
      <dgm:prSet presAssocID="{51097EB1-516E-4EC7-BD68-83E33CAF397F}" presName="rootText1" presStyleLbl="node0" presStyleIdx="0" presStyleCnt="1" custScaleX="436449" custScaleY="57969" custLinFactNeighborX="-12782" custLinFactNeighborY="5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D77FF8-A099-4EBC-B6AB-BA6A9371657F}" type="pres">
      <dgm:prSet presAssocID="{51097EB1-516E-4EC7-BD68-83E33CAF39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65B40D6-F2A3-4170-9507-910C7D698033}" type="pres">
      <dgm:prSet presAssocID="{51097EB1-516E-4EC7-BD68-83E33CAF397F}" presName="hierChild2" presStyleCnt="0"/>
      <dgm:spPr/>
    </dgm:pt>
    <dgm:pt modelId="{656302AA-031A-47B9-B232-3F6F0DA30E04}" type="pres">
      <dgm:prSet presAssocID="{32311DAE-60AB-4328-B6C4-AB469884960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734B151-C4A1-4C98-B490-DC0B3A785E4E}" type="pres">
      <dgm:prSet presAssocID="{84BB3171-D547-4EE0-975C-B1EE37E294B3}" presName="hierRoot2" presStyleCnt="0">
        <dgm:presLayoutVars>
          <dgm:hierBranch val="init"/>
        </dgm:presLayoutVars>
      </dgm:prSet>
      <dgm:spPr/>
    </dgm:pt>
    <dgm:pt modelId="{013E4D27-2F57-489A-A678-F555DC38E1C9}" type="pres">
      <dgm:prSet presAssocID="{84BB3171-D547-4EE0-975C-B1EE37E294B3}" presName="rootComposite" presStyleCnt="0"/>
      <dgm:spPr/>
    </dgm:pt>
    <dgm:pt modelId="{8F3A91CF-B24C-4BE9-ADFD-AD19EC7C71CC}" type="pres">
      <dgm:prSet presAssocID="{84BB3171-D547-4EE0-975C-B1EE37E294B3}" presName="rootText" presStyleLbl="node2" presStyleIdx="0" presStyleCnt="2" custScaleX="233544" custLinFactNeighborX="7335" custLinFactNeighborY="9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EFF19D-C7A1-45EF-A642-85720BC4F226}" type="pres">
      <dgm:prSet presAssocID="{84BB3171-D547-4EE0-975C-B1EE37E294B3}" presName="rootConnector" presStyleLbl="node2" presStyleIdx="0" presStyleCnt="2"/>
      <dgm:spPr/>
      <dgm:t>
        <a:bodyPr/>
        <a:lstStyle/>
        <a:p>
          <a:endParaRPr lang="en-US"/>
        </a:p>
      </dgm:t>
    </dgm:pt>
    <dgm:pt modelId="{1CF3C5E4-A3C1-40E3-A127-C2CD6868E475}" type="pres">
      <dgm:prSet presAssocID="{84BB3171-D547-4EE0-975C-B1EE37E294B3}" presName="hierChild4" presStyleCnt="0"/>
      <dgm:spPr/>
    </dgm:pt>
    <dgm:pt modelId="{3251666E-BD92-4284-82F8-25ACE8838765}" type="pres">
      <dgm:prSet presAssocID="{40304D92-845E-4959-9D9D-38DEB2DD43BB}" presName="Name37" presStyleLbl="parChTrans1D3" presStyleIdx="0" presStyleCnt="8"/>
      <dgm:spPr/>
      <dgm:t>
        <a:bodyPr/>
        <a:lstStyle/>
        <a:p>
          <a:endParaRPr lang="en-US"/>
        </a:p>
      </dgm:t>
    </dgm:pt>
    <dgm:pt modelId="{ACF35240-AE6E-4B9E-BC58-831EA93FC298}" type="pres">
      <dgm:prSet presAssocID="{8D1BCD80-A289-4753-89A9-08E3EDA9B073}" presName="hierRoot2" presStyleCnt="0">
        <dgm:presLayoutVars>
          <dgm:hierBranch val="init"/>
        </dgm:presLayoutVars>
      </dgm:prSet>
      <dgm:spPr/>
    </dgm:pt>
    <dgm:pt modelId="{EB933958-82AF-4F0A-A016-3EE1E2A5895D}" type="pres">
      <dgm:prSet presAssocID="{8D1BCD80-A289-4753-89A9-08E3EDA9B073}" presName="rootComposite" presStyleCnt="0"/>
      <dgm:spPr/>
    </dgm:pt>
    <dgm:pt modelId="{7DDB042D-1936-4908-A4B3-602ACD964BFD}" type="pres">
      <dgm:prSet presAssocID="{8D1BCD80-A289-4753-89A9-08E3EDA9B073}" presName="rootText" presStyleLbl="node3" presStyleIdx="0" presStyleCnt="8" custScaleX="259671" custLinFactNeighborX="-18742" custLinFactNeighborY="56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290D73-BFD9-4A67-8FCB-3D0DF1313B8A}" type="pres">
      <dgm:prSet presAssocID="{8D1BCD80-A289-4753-89A9-08E3EDA9B073}" presName="rootConnector" presStyleLbl="node3" presStyleIdx="0" presStyleCnt="8"/>
      <dgm:spPr/>
      <dgm:t>
        <a:bodyPr/>
        <a:lstStyle/>
        <a:p>
          <a:endParaRPr lang="en-US"/>
        </a:p>
      </dgm:t>
    </dgm:pt>
    <dgm:pt modelId="{66662B3B-A753-48A5-B3D4-D7BB7B643BD7}" type="pres">
      <dgm:prSet presAssocID="{8D1BCD80-A289-4753-89A9-08E3EDA9B073}" presName="hierChild4" presStyleCnt="0"/>
      <dgm:spPr/>
    </dgm:pt>
    <dgm:pt modelId="{7B5DA1BE-0204-4B21-8F63-9C30CAB78CAB}" type="pres">
      <dgm:prSet presAssocID="{8D1BCD80-A289-4753-89A9-08E3EDA9B073}" presName="hierChild5" presStyleCnt="0"/>
      <dgm:spPr/>
    </dgm:pt>
    <dgm:pt modelId="{5E27DEE9-48D6-4144-8DA7-3EAD052FB58B}" type="pres">
      <dgm:prSet presAssocID="{A988EA30-FD68-49C6-9A61-7B07355B1465}" presName="Name37" presStyleLbl="parChTrans1D3" presStyleIdx="1" presStyleCnt="8"/>
      <dgm:spPr/>
      <dgm:t>
        <a:bodyPr/>
        <a:lstStyle/>
        <a:p>
          <a:endParaRPr lang="en-US"/>
        </a:p>
      </dgm:t>
    </dgm:pt>
    <dgm:pt modelId="{99870BF6-37D2-4A0D-8249-B878952CC92C}" type="pres">
      <dgm:prSet presAssocID="{F9DC2850-A1F8-4A92-AE32-EAC5B9DF17F0}" presName="hierRoot2" presStyleCnt="0">
        <dgm:presLayoutVars>
          <dgm:hierBranch val="init"/>
        </dgm:presLayoutVars>
      </dgm:prSet>
      <dgm:spPr/>
    </dgm:pt>
    <dgm:pt modelId="{E4C11842-F4CC-4B9F-9A31-FAF730E62C88}" type="pres">
      <dgm:prSet presAssocID="{F9DC2850-A1F8-4A92-AE32-EAC5B9DF17F0}" presName="rootComposite" presStyleCnt="0"/>
      <dgm:spPr/>
    </dgm:pt>
    <dgm:pt modelId="{37ADFEE9-796F-4466-A81D-829AC3C962AE}" type="pres">
      <dgm:prSet presAssocID="{F9DC2850-A1F8-4A92-AE32-EAC5B9DF17F0}" presName="rootText" presStyleLbl="node3" presStyleIdx="1" presStyleCnt="8" custScaleX="249918" custLinFactNeighborX="-13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3E057-C405-4F76-826F-BD4703BD011E}" type="pres">
      <dgm:prSet presAssocID="{F9DC2850-A1F8-4A92-AE32-EAC5B9DF17F0}" presName="rootConnector" presStyleLbl="node3" presStyleIdx="1" presStyleCnt="8"/>
      <dgm:spPr/>
      <dgm:t>
        <a:bodyPr/>
        <a:lstStyle/>
        <a:p>
          <a:endParaRPr lang="en-US"/>
        </a:p>
      </dgm:t>
    </dgm:pt>
    <dgm:pt modelId="{5ED61AE5-70DE-4D38-B31D-AF77A3652BE4}" type="pres">
      <dgm:prSet presAssocID="{F9DC2850-A1F8-4A92-AE32-EAC5B9DF17F0}" presName="hierChild4" presStyleCnt="0"/>
      <dgm:spPr/>
    </dgm:pt>
    <dgm:pt modelId="{A4D3CAAB-46EC-4129-BBB2-16AA23B0A748}" type="pres">
      <dgm:prSet presAssocID="{F9DC2850-A1F8-4A92-AE32-EAC5B9DF17F0}" presName="hierChild5" presStyleCnt="0"/>
      <dgm:spPr/>
    </dgm:pt>
    <dgm:pt modelId="{2694BE38-920F-402F-BE0E-6FBCA51372D2}" type="pres">
      <dgm:prSet presAssocID="{29C4A01F-4E49-4CD0-9201-7A97613D22C6}" presName="Name37" presStyleLbl="parChTrans1D3" presStyleIdx="2" presStyleCnt="8"/>
      <dgm:spPr/>
      <dgm:t>
        <a:bodyPr/>
        <a:lstStyle/>
        <a:p>
          <a:endParaRPr lang="en-US"/>
        </a:p>
      </dgm:t>
    </dgm:pt>
    <dgm:pt modelId="{A18BFB93-E78C-498A-A6D6-4A9745ED008D}" type="pres">
      <dgm:prSet presAssocID="{49BED9FC-E480-42C4-B6AE-83FCFB888053}" presName="hierRoot2" presStyleCnt="0">
        <dgm:presLayoutVars>
          <dgm:hierBranch val="init"/>
        </dgm:presLayoutVars>
      </dgm:prSet>
      <dgm:spPr/>
    </dgm:pt>
    <dgm:pt modelId="{BCB48B50-88D9-42DD-B418-934121BD6244}" type="pres">
      <dgm:prSet presAssocID="{49BED9FC-E480-42C4-B6AE-83FCFB888053}" presName="rootComposite" presStyleCnt="0"/>
      <dgm:spPr/>
    </dgm:pt>
    <dgm:pt modelId="{B76F5259-13ED-429A-ACE4-6710D87CA642}" type="pres">
      <dgm:prSet presAssocID="{49BED9FC-E480-42C4-B6AE-83FCFB888053}" presName="rootText" presStyleLbl="node3" presStyleIdx="2" presStyleCnt="8" custScaleX="247121" custLinFactNeighborX="-13141" custLinFactNeighborY="2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86ADF-AE10-4913-8EBA-4DDEA33634CD}" type="pres">
      <dgm:prSet presAssocID="{49BED9FC-E480-42C4-B6AE-83FCFB888053}" presName="rootConnector" presStyleLbl="node3" presStyleIdx="2" presStyleCnt="8"/>
      <dgm:spPr/>
      <dgm:t>
        <a:bodyPr/>
        <a:lstStyle/>
        <a:p>
          <a:endParaRPr lang="en-US"/>
        </a:p>
      </dgm:t>
    </dgm:pt>
    <dgm:pt modelId="{EFE12D73-3069-420D-8DD2-06D2E8921ECC}" type="pres">
      <dgm:prSet presAssocID="{49BED9FC-E480-42C4-B6AE-83FCFB888053}" presName="hierChild4" presStyleCnt="0"/>
      <dgm:spPr/>
    </dgm:pt>
    <dgm:pt modelId="{12987071-E7FF-4447-B17E-5702B28183DC}" type="pres">
      <dgm:prSet presAssocID="{49BED9FC-E480-42C4-B6AE-83FCFB888053}" presName="hierChild5" presStyleCnt="0"/>
      <dgm:spPr/>
    </dgm:pt>
    <dgm:pt modelId="{8A2E1274-2857-4997-87D9-507B108EEB4F}" type="pres">
      <dgm:prSet presAssocID="{54FF02B8-A4C8-42BA-AD63-789780EDB977}" presName="Name37" presStyleLbl="parChTrans1D3" presStyleIdx="3" presStyleCnt="8"/>
      <dgm:spPr/>
      <dgm:t>
        <a:bodyPr/>
        <a:lstStyle/>
        <a:p>
          <a:endParaRPr lang="tr-TR"/>
        </a:p>
      </dgm:t>
    </dgm:pt>
    <dgm:pt modelId="{25DDC03E-2FB5-4609-BBC5-2EFD7607D6E9}" type="pres">
      <dgm:prSet presAssocID="{6B0CB14B-76BB-40E2-A7FC-EFB9444322EA}" presName="hierRoot2" presStyleCnt="0">
        <dgm:presLayoutVars>
          <dgm:hierBranch val="init"/>
        </dgm:presLayoutVars>
      </dgm:prSet>
      <dgm:spPr/>
    </dgm:pt>
    <dgm:pt modelId="{44A39FA7-F478-423B-A766-DC69628CAB1B}" type="pres">
      <dgm:prSet presAssocID="{6B0CB14B-76BB-40E2-A7FC-EFB9444322EA}" presName="rootComposite" presStyleCnt="0"/>
      <dgm:spPr/>
    </dgm:pt>
    <dgm:pt modelId="{B750A1F7-D606-4633-A269-D7D43538ACCF}" type="pres">
      <dgm:prSet presAssocID="{6B0CB14B-76BB-40E2-A7FC-EFB9444322EA}" presName="rootText" presStyleLbl="node3" presStyleIdx="3" presStyleCnt="8" custScaleX="245762" custLinFactNeighborX="-8277" custLinFactNeighborY="87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759F4EA-4D65-408C-9E3B-0D29106E9097}" type="pres">
      <dgm:prSet presAssocID="{6B0CB14B-76BB-40E2-A7FC-EFB9444322EA}" presName="rootConnector" presStyleLbl="node3" presStyleIdx="3" presStyleCnt="8"/>
      <dgm:spPr/>
      <dgm:t>
        <a:bodyPr/>
        <a:lstStyle/>
        <a:p>
          <a:endParaRPr lang="tr-TR"/>
        </a:p>
      </dgm:t>
    </dgm:pt>
    <dgm:pt modelId="{D382C071-8DEF-448A-85B4-51D765CB8903}" type="pres">
      <dgm:prSet presAssocID="{6B0CB14B-76BB-40E2-A7FC-EFB9444322EA}" presName="hierChild4" presStyleCnt="0"/>
      <dgm:spPr/>
    </dgm:pt>
    <dgm:pt modelId="{3B434BB4-85D1-4F6F-8C0A-2FF04D0C6FD0}" type="pres">
      <dgm:prSet presAssocID="{6B0CB14B-76BB-40E2-A7FC-EFB9444322EA}" presName="hierChild5" presStyleCnt="0"/>
      <dgm:spPr/>
    </dgm:pt>
    <dgm:pt modelId="{7F37F89A-73E1-495F-ADC3-43C17222322E}" type="pres">
      <dgm:prSet presAssocID="{84BB3171-D547-4EE0-975C-B1EE37E294B3}" presName="hierChild5" presStyleCnt="0"/>
      <dgm:spPr/>
    </dgm:pt>
    <dgm:pt modelId="{3207232B-595E-4876-8766-9B58F1C7AC0F}" type="pres">
      <dgm:prSet presAssocID="{02887B1B-6669-45CF-A76D-BE5BD8206A1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B774252-28BB-40F2-B325-AC7C3A8667DE}" type="pres">
      <dgm:prSet presAssocID="{10AEF509-0A3B-4458-8C0A-F259DAE55B32}" presName="hierRoot2" presStyleCnt="0">
        <dgm:presLayoutVars>
          <dgm:hierBranch val="init"/>
        </dgm:presLayoutVars>
      </dgm:prSet>
      <dgm:spPr/>
    </dgm:pt>
    <dgm:pt modelId="{5FC9EB61-0CDA-4A57-B705-F1AA84865C70}" type="pres">
      <dgm:prSet presAssocID="{10AEF509-0A3B-4458-8C0A-F259DAE55B32}" presName="rootComposite" presStyleCnt="0"/>
      <dgm:spPr/>
    </dgm:pt>
    <dgm:pt modelId="{E331FF3E-15EF-46F8-B3B4-0A42A335B93A}" type="pres">
      <dgm:prSet presAssocID="{10AEF509-0A3B-4458-8C0A-F259DAE55B32}" presName="rootText" presStyleLbl="node2" presStyleIdx="1" presStyleCnt="2" custScaleX="161020" custScaleY="82045" custLinFactNeighborX="-6506" custLinFactNeighborY="13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C9AEB-4C3B-4A3E-A658-50B1C2A674C6}" type="pres">
      <dgm:prSet presAssocID="{10AEF509-0A3B-4458-8C0A-F259DAE55B32}" presName="rootConnector" presStyleLbl="node2" presStyleIdx="1" presStyleCnt="2"/>
      <dgm:spPr/>
      <dgm:t>
        <a:bodyPr/>
        <a:lstStyle/>
        <a:p>
          <a:endParaRPr lang="en-US"/>
        </a:p>
      </dgm:t>
    </dgm:pt>
    <dgm:pt modelId="{1BC79899-5DBE-47D9-B19F-59DEFDA43A3E}" type="pres">
      <dgm:prSet presAssocID="{10AEF509-0A3B-4458-8C0A-F259DAE55B32}" presName="hierChild4" presStyleCnt="0"/>
      <dgm:spPr/>
    </dgm:pt>
    <dgm:pt modelId="{2E28E21A-E6D3-41E8-A3B2-B020993C6E8D}" type="pres">
      <dgm:prSet presAssocID="{40D686E1-B42B-44A0-8743-8EB94A98D441}" presName="Name37" presStyleLbl="parChTrans1D3" presStyleIdx="4" presStyleCnt="8"/>
      <dgm:spPr/>
      <dgm:t>
        <a:bodyPr/>
        <a:lstStyle/>
        <a:p>
          <a:endParaRPr lang="en-US"/>
        </a:p>
      </dgm:t>
    </dgm:pt>
    <dgm:pt modelId="{30027031-90F8-46D3-BBC9-EA7F579286E0}" type="pres">
      <dgm:prSet presAssocID="{7B70AD0C-F223-4DB8-A68D-79D191D4A06E}" presName="hierRoot2" presStyleCnt="0">
        <dgm:presLayoutVars>
          <dgm:hierBranch val="init"/>
        </dgm:presLayoutVars>
      </dgm:prSet>
      <dgm:spPr/>
    </dgm:pt>
    <dgm:pt modelId="{5C8A4435-E59D-4449-972A-6C2024249CF7}" type="pres">
      <dgm:prSet presAssocID="{7B70AD0C-F223-4DB8-A68D-79D191D4A06E}" presName="rootComposite" presStyleCnt="0"/>
      <dgm:spPr/>
    </dgm:pt>
    <dgm:pt modelId="{87D6A031-FE8B-4CA6-B255-C3F3D18B355E}" type="pres">
      <dgm:prSet presAssocID="{7B70AD0C-F223-4DB8-A68D-79D191D4A06E}" presName="rootText" presStyleLbl="node3" presStyleIdx="4" presStyleCnt="8" custScaleX="127465" custLinFactNeighborX="-8266" custLinFactNeighborY="3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1F5365-2CB2-4E0E-BF3B-FE703FC08734}" type="pres">
      <dgm:prSet presAssocID="{7B70AD0C-F223-4DB8-A68D-79D191D4A06E}" presName="rootConnector" presStyleLbl="node3" presStyleIdx="4" presStyleCnt="8"/>
      <dgm:spPr/>
      <dgm:t>
        <a:bodyPr/>
        <a:lstStyle/>
        <a:p>
          <a:endParaRPr lang="en-US"/>
        </a:p>
      </dgm:t>
    </dgm:pt>
    <dgm:pt modelId="{D0577D8F-A2AF-4EDC-94D2-AC0E338E1F49}" type="pres">
      <dgm:prSet presAssocID="{7B70AD0C-F223-4DB8-A68D-79D191D4A06E}" presName="hierChild4" presStyleCnt="0"/>
      <dgm:spPr/>
    </dgm:pt>
    <dgm:pt modelId="{55D2F304-7AB5-4034-8D97-1CD74549AB7A}" type="pres">
      <dgm:prSet presAssocID="{7B70AD0C-F223-4DB8-A68D-79D191D4A06E}" presName="hierChild5" presStyleCnt="0"/>
      <dgm:spPr/>
    </dgm:pt>
    <dgm:pt modelId="{F8D3266B-7F28-41B3-ABCF-4B5A6C910681}" type="pres">
      <dgm:prSet presAssocID="{D369F240-F024-44E4-9E62-0A53A18E2DC8}" presName="Name37" presStyleLbl="parChTrans1D3" presStyleIdx="5" presStyleCnt="8"/>
      <dgm:spPr/>
      <dgm:t>
        <a:bodyPr/>
        <a:lstStyle/>
        <a:p>
          <a:endParaRPr lang="tr-TR"/>
        </a:p>
      </dgm:t>
    </dgm:pt>
    <dgm:pt modelId="{AB8AD032-7011-4415-B248-1F565BBDE8A5}" type="pres">
      <dgm:prSet presAssocID="{FC8D723A-10FC-47F7-8E96-C32A66084C03}" presName="hierRoot2" presStyleCnt="0">
        <dgm:presLayoutVars>
          <dgm:hierBranch val="init"/>
        </dgm:presLayoutVars>
      </dgm:prSet>
      <dgm:spPr/>
    </dgm:pt>
    <dgm:pt modelId="{93E803A5-9D77-4246-9B8B-C43D7066A265}" type="pres">
      <dgm:prSet presAssocID="{FC8D723A-10FC-47F7-8E96-C32A66084C03}" presName="rootComposite" presStyleCnt="0"/>
      <dgm:spPr/>
    </dgm:pt>
    <dgm:pt modelId="{9EA5298E-AA66-43F0-8810-540F369341F1}" type="pres">
      <dgm:prSet presAssocID="{FC8D723A-10FC-47F7-8E96-C32A66084C03}" presName="rootText" presStyleLbl="node3" presStyleIdx="5" presStyleCnt="8" custScaleX="127465" custLinFactNeighborX="-11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320123A-B0A1-4841-9F27-957A3D9D4459}" type="pres">
      <dgm:prSet presAssocID="{FC8D723A-10FC-47F7-8E96-C32A66084C03}" presName="rootConnector" presStyleLbl="node3" presStyleIdx="5" presStyleCnt="8"/>
      <dgm:spPr/>
      <dgm:t>
        <a:bodyPr/>
        <a:lstStyle/>
        <a:p>
          <a:endParaRPr lang="tr-TR"/>
        </a:p>
      </dgm:t>
    </dgm:pt>
    <dgm:pt modelId="{0E00DCC9-0734-49A5-BC0E-3F21BB0A1447}" type="pres">
      <dgm:prSet presAssocID="{FC8D723A-10FC-47F7-8E96-C32A66084C03}" presName="hierChild4" presStyleCnt="0"/>
      <dgm:spPr/>
    </dgm:pt>
    <dgm:pt modelId="{F27AAB0B-D831-41FD-B9C8-2956552CF8C2}" type="pres">
      <dgm:prSet presAssocID="{FC8D723A-10FC-47F7-8E96-C32A66084C03}" presName="hierChild5" presStyleCnt="0"/>
      <dgm:spPr/>
    </dgm:pt>
    <dgm:pt modelId="{99F2734B-A5B3-42FD-B378-F38B4720DB5C}" type="pres">
      <dgm:prSet presAssocID="{7209988F-5E69-4FAF-A777-E1489DF74225}" presName="Name37" presStyleLbl="parChTrans1D3" presStyleIdx="6" presStyleCnt="8"/>
      <dgm:spPr/>
      <dgm:t>
        <a:bodyPr/>
        <a:lstStyle/>
        <a:p>
          <a:endParaRPr lang="tr-TR"/>
        </a:p>
      </dgm:t>
    </dgm:pt>
    <dgm:pt modelId="{E4BFCD3A-80C4-41C7-9A1C-94576678D8C6}" type="pres">
      <dgm:prSet presAssocID="{884EC0C9-904E-4FFA-8D8E-2D4A9D66E0D2}" presName="hierRoot2" presStyleCnt="0">
        <dgm:presLayoutVars>
          <dgm:hierBranch val="init"/>
        </dgm:presLayoutVars>
      </dgm:prSet>
      <dgm:spPr/>
    </dgm:pt>
    <dgm:pt modelId="{27F3ED71-DD2D-43F3-8037-BDD03346E9FB}" type="pres">
      <dgm:prSet presAssocID="{884EC0C9-904E-4FFA-8D8E-2D4A9D66E0D2}" presName="rootComposite" presStyleCnt="0"/>
      <dgm:spPr/>
    </dgm:pt>
    <dgm:pt modelId="{CB97FCBC-031B-4A32-BF61-5212374B9953}" type="pres">
      <dgm:prSet presAssocID="{884EC0C9-904E-4FFA-8D8E-2D4A9D66E0D2}" presName="rootText" presStyleLbl="node3" presStyleIdx="6" presStyleCnt="8" custScaleX="127465" custLinFactNeighborX="-11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85EF4BB-FBE7-4B46-ABF2-D7E5D5FF38B1}" type="pres">
      <dgm:prSet presAssocID="{884EC0C9-904E-4FFA-8D8E-2D4A9D66E0D2}" presName="rootConnector" presStyleLbl="node3" presStyleIdx="6" presStyleCnt="8"/>
      <dgm:spPr/>
      <dgm:t>
        <a:bodyPr/>
        <a:lstStyle/>
        <a:p>
          <a:endParaRPr lang="tr-TR"/>
        </a:p>
      </dgm:t>
    </dgm:pt>
    <dgm:pt modelId="{5D9815E4-3B88-43FE-ABF8-5B70B95E2965}" type="pres">
      <dgm:prSet presAssocID="{884EC0C9-904E-4FFA-8D8E-2D4A9D66E0D2}" presName="hierChild4" presStyleCnt="0"/>
      <dgm:spPr/>
    </dgm:pt>
    <dgm:pt modelId="{F5EB6D1C-6ACA-4C3C-A8E1-539449A18676}" type="pres">
      <dgm:prSet presAssocID="{884EC0C9-904E-4FFA-8D8E-2D4A9D66E0D2}" presName="hierChild5" presStyleCnt="0"/>
      <dgm:spPr/>
    </dgm:pt>
    <dgm:pt modelId="{ABA11847-C634-4832-9872-3DEFB4E2C67E}" type="pres">
      <dgm:prSet presAssocID="{02558A63-A104-4168-AFF1-F8D228E1B93F}" presName="Name37" presStyleLbl="parChTrans1D3" presStyleIdx="7" presStyleCnt="8"/>
      <dgm:spPr/>
      <dgm:t>
        <a:bodyPr/>
        <a:lstStyle/>
        <a:p>
          <a:endParaRPr lang="tr-TR"/>
        </a:p>
      </dgm:t>
    </dgm:pt>
    <dgm:pt modelId="{891F0F93-0C68-4514-9E2C-A23FD3053C09}" type="pres">
      <dgm:prSet presAssocID="{C92AD39C-D75B-48D8-B2A3-17EAC3211819}" presName="hierRoot2" presStyleCnt="0">
        <dgm:presLayoutVars>
          <dgm:hierBranch val="init"/>
        </dgm:presLayoutVars>
      </dgm:prSet>
      <dgm:spPr/>
    </dgm:pt>
    <dgm:pt modelId="{AB7441B3-FCE3-4164-85B1-E5F2B240731B}" type="pres">
      <dgm:prSet presAssocID="{C92AD39C-D75B-48D8-B2A3-17EAC3211819}" presName="rootComposite" presStyleCnt="0"/>
      <dgm:spPr/>
    </dgm:pt>
    <dgm:pt modelId="{8F23AD32-AC09-465B-A396-13BEB403BE40}" type="pres">
      <dgm:prSet presAssocID="{C92AD39C-D75B-48D8-B2A3-17EAC3211819}" presName="rootText" presStyleLbl="node3" presStyleIdx="7" presStyleCnt="8" custScaleX="127465" custLinFactNeighborX="-11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087AC5-0509-4194-BDF3-9B7D5DFC47FE}" type="pres">
      <dgm:prSet presAssocID="{C92AD39C-D75B-48D8-B2A3-17EAC3211819}" presName="rootConnector" presStyleLbl="node3" presStyleIdx="7" presStyleCnt="8"/>
      <dgm:spPr/>
      <dgm:t>
        <a:bodyPr/>
        <a:lstStyle/>
        <a:p>
          <a:endParaRPr lang="tr-TR"/>
        </a:p>
      </dgm:t>
    </dgm:pt>
    <dgm:pt modelId="{B4B6C9F1-A49C-4EBF-A3F4-3E751AEB8BA9}" type="pres">
      <dgm:prSet presAssocID="{C92AD39C-D75B-48D8-B2A3-17EAC3211819}" presName="hierChild4" presStyleCnt="0"/>
      <dgm:spPr/>
    </dgm:pt>
    <dgm:pt modelId="{B3B405B5-4A2D-458F-B7F0-41EE3214372B}" type="pres">
      <dgm:prSet presAssocID="{C92AD39C-D75B-48D8-B2A3-17EAC3211819}" presName="hierChild5" presStyleCnt="0"/>
      <dgm:spPr/>
    </dgm:pt>
    <dgm:pt modelId="{BEEC5B5F-AD4E-4AD4-BBE3-9F3B7849911E}" type="pres">
      <dgm:prSet presAssocID="{10AEF509-0A3B-4458-8C0A-F259DAE55B32}" presName="hierChild5" presStyleCnt="0"/>
      <dgm:spPr/>
    </dgm:pt>
    <dgm:pt modelId="{9B3A79EC-A38F-41E8-8A20-42CCE86F632F}" type="pres">
      <dgm:prSet presAssocID="{51097EB1-516E-4EC7-BD68-83E33CAF397F}" presName="hierChild3" presStyleCnt="0"/>
      <dgm:spPr/>
    </dgm:pt>
  </dgm:ptLst>
  <dgm:cxnLst>
    <dgm:cxn modelId="{43E378DA-7D78-42D5-944F-620419169F2F}" type="presOf" srcId="{49BED9FC-E480-42C4-B6AE-83FCFB888053}" destId="{B76F5259-13ED-429A-ACE4-6710D87CA642}" srcOrd="0" destOrd="0" presId="urn:microsoft.com/office/officeart/2005/8/layout/orgChart1"/>
    <dgm:cxn modelId="{1ECC2A3F-9427-47BE-973F-4DCFD4462726}" srcId="{84BB3171-D547-4EE0-975C-B1EE37E294B3}" destId="{8D1BCD80-A289-4753-89A9-08E3EDA9B073}" srcOrd="0" destOrd="0" parTransId="{40304D92-845E-4959-9D9D-38DEB2DD43BB}" sibTransId="{A053173E-12A6-463F-95A3-93FDEB2B57AA}"/>
    <dgm:cxn modelId="{B6EF9B5C-41D9-4AE5-A2DF-7710EE727908}" type="presOf" srcId="{40304D92-845E-4959-9D9D-38DEB2DD43BB}" destId="{3251666E-BD92-4284-82F8-25ACE8838765}" srcOrd="0" destOrd="0" presId="urn:microsoft.com/office/officeart/2005/8/layout/orgChart1"/>
    <dgm:cxn modelId="{FC40E138-E6C3-4361-9171-14F008296E74}" type="presOf" srcId="{51097EB1-516E-4EC7-BD68-83E33CAF397F}" destId="{44573FFB-DAE9-462A-BBAB-A7460594A8F6}" srcOrd="0" destOrd="0" presId="urn:microsoft.com/office/officeart/2005/8/layout/orgChart1"/>
    <dgm:cxn modelId="{E9E5C438-85A9-48F1-8CD3-0BF8E9ED4C7E}" type="presOf" srcId="{10AEF509-0A3B-4458-8C0A-F259DAE55B32}" destId="{E331FF3E-15EF-46F8-B3B4-0A42A335B93A}" srcOrd="0" destOrd="0" presId="urn:microsoft.com/office/officeart/2005/8/layout/orgChart1"/>
    <dgm:cxn modelId="{68F149ED-D74E-463E-B05D-7073760B12E3}" type="presOf" srcId="{6B0CB14B-76BB-40E2-A7FC-EFB9444322EA}" destId="{2759F4EA-4D65-408C-9E3B-0D29106E9097}" srcOrd="1" destOrd="0" presId="urn:microsoft.com/office/officeart/2005/8/layout/orgChart1"/>
    <dgm:cxn modelId="{134EE2C5-1985-4FA8-AB9B-7409F93625D2}" type="presOf" srcId="{02887B1B-6669-45CF-A76D-BE5BD8206A15}" destId="{3207232B-595E-4876-8766-9B58F1C7AC0F}" srcOrd="0" destOrd="0" presId="urn:microsoft.com/office/officeart/2005/8/layout/orgChart1"/>
    <dgm:cxn modelId="{68D7FD21-E513-4382-9F0F-90E645453015}" type="presOf" srcId="{884EC0C9-904E-4FFA-8D8E-2D4A9D66E0D2}" destId="{CB97FCBC-031B-4A32-BF61-5212374B9953}" srcOrd="0" destOrd="0" presId="urn:microsoft.com/office/officeart/2005/8/layout/orgChart1"/>
    <dgm:cxn modelId="{32414A1F-C67A-466E-9F15-ABFFBB5DEE83}" srcId="{84BB3171-D547-4EE0-975C-B1EE37E294B3}" destId="{F9DC2850-A1F8-4A92-AE32-EAC5B9DF17F0}" srcOrd="1" destOrd="0" parTransId="{A988EA30-FD68-49C6-9A61-7B07355B1465}" sibTransId="{13A38596-ECDE-4D8A-913E-0DA209FA83A0}"/>
    <dgm:cxn modelId="{815835A1-3D20-47F5-BD56-BA08B95D37D0}" type="presOf" srcId="{F9DC2850-A1F8-4A92-AE32-EAC5B9DF17F0}" destId="{37ADFEE9-796F-4466-A81D-829AC3C962AE}" srcOrd="0" destOrd="0" presId="urn:microsoft.com/office/officeart/2005/8/layout/orgChart1"/>
    <dgm:cxn modelId="{97728C2E-AEC8-42A3-A168-941F1DBCD7C4}" type="presOf" srcId="{FC8D723A-10FC-47F7-8E96-C32A66084C03}" destId="{9EA5298E-AA66-43F0-8810-540F369341F1}" srcOrd="0" destOrd="0" presId="urn:microsoft.com/office/officeart/2005/8/layout/orgChart1"/>
    <dgm:cxn modelId="{2CE46152-C257-4E75-8605-5DBCAB7A7FA6}" type="presOf" srcId="{7B70AD0C-F223-4DB8-A68D-79D191D4A06E}" destId="{87D6A031-FE8B-4CA6-B255-C3F3D18B355E}" srcOrd="0" destOrd="0" presId="urn:microsoft.com/office/officeart/2005/8/layout/orgChart1"/>
    <dgm:cxn modelId="{A3104FA8-EED2-43C2-AB81-1B56E17205A8}" type="presOf" srcId="{C92AD39C-D75B-48D8-B2A3-17EAC3211819}" destId="{8A087AC5-0509-4194-BDF3-9B7D5DFC47FE}" srcOrd="1" destOrd="0" presId="urn:microsoft.com/office/officeart/2005/8/layout/orgChart1"/>
    <dgm:cxn modelId="{CBCB2DAE-1ACE-41CF-A05E-4DD6EEC96582}" type="presOf" srcId="{49BED9FC-E480-42C4-B6AE-83FCFB888053}" destId="{D5886ADF-AE10-4913-8EBA-4DDEA33634CD}" srcOrd="1" destOrd="0" presId="urn:microsoft.com/office/officeart/2005/8/layout/orgChart1"/>
    <dgm:cxn modelId="{5EB7BBD4-5856-4A94-9D7F-4788D02C3825}" srcId="{84BB3171-D547-4EE0-975C-B1EE37E294B3}" destId="{49BED9FC-E480-42C4-B6AE-83FCFB888053}" srcOrd="2" destOrd="0" parTransId="{29C4A01F-4E49-4CD0-9201-7A97613D22C6}" sibTransId="{FB60C884-6D1A-45D3-8820-9A3FFEA89F2B}"/>
    <dgm:cxn modelId="{7EC997EB-340E-4670-AD46-B4C6B6695026}" type="presOf" srcId="{8D1BCD80-A289-4753-89A9-08E3EDA9B073}" destId="{7DDB042D-1936-4908-A4B3-602ACD964BFD}" srcOrd="0" destOrd="0" presId="urn:microsoft.com/office/officeart/2005/8/layout/orgChart1"/>
    <dgm:cxn modelId="{D20E7619-2D3F-402B-B3D9-7B8FA229CF53}" type="presOf" srcId="{40D686E1-B42B-44A0-8743-8EB94A98D441}" destId="{2E28E21A-E6D3-41E8-A3B2-B020993C6E8D}" srcOrd="0" destOrd="0" presId="urn:microsoft.com/office/officeart/2005/8/layout/orgChart1"/>
    <dgm:cxn modelId="{57DDEE84-D2C1-4651-A7CD-753CFE7EA813}" type="presOf" srcId="{FC8D723A-10FC-47F7-8E96-C32A66084C03}" destId="{5320123A-B0A1-4841-9F27-957A3D9D4459}" srcOrd="1" destOrd="0" presId="urn:microsoft.com/office/officeart/2005/8/layout/orgChart1"/>
    <dgm:cxn modelId="{4DABC5C3-CCCF-4195-ADB6-1F5C3E14862B}" type="presOf" srcId="{8D1BCD80-A289-4753-89A9-08E3EDA9B073}" destId="{C3290D73-BFD9-4A67-8FCB-3D0DF1313B8A}" srcOrd="1" destOrd="0" presId="urn:microsoft.com/office/officeart/2005/8/layout/orgChart1"/>
    <dgm:cxn modelId="{6C6177B3-E6FC-4B55-85C5-65C0262F60D7}" type="presOf" srcId="{84BB3171-D547-4EE0-975C-B1EE37E294B3}" destId="{F7EFF19D-C7A1-45EF-A642-85720BC4F226}" srcOrd="1" destOrd="0" presId="urn:microsoft.com/office/officeart/2005/8/layout/orgChart1"/>
    <dgm:cxn modelId="{21FA3866-20BD-4DAA-95F6-365E1210F76D}" type="presOf" srcId="{C92AD39C-D75B-48D8-B2A3-17EAC3211819}" destId="{8F23AD32-AC09-465B-A396-13BEB403BE40}" srcOrd="0" destOrd="0" presId="urn:microsoft.com/office/officeart/2005/8/layout/orgChart1"/>
    <dgm:cxn modelId="{CF62E11C-190C-41F1-A316-2C4D59FCAA33}" type="presOf" srcId="{7B70AD0C-F223-4DB8-A68D-79D191D4A06E}" destId="{301F5365-2CB2-4E0E-BF3B-FE703FC08734}" srcOrd="1" destOrd="0" presId="urn:microsoft.com/office/officeart/2005/8/layout/orgChart1"/>
    <dgm:cxn modelId="{9711C3EA-4A92-4762-B8BE-D0E3B6FB30E1}" srcId="{7A02260D-2D79-48F4-BBE6-5BA4879B0CE3}" destId="{51097EB1-516E-4EC7-BD68-83E33CAF397F}" srcOrd="0" destOrd="0" parTransId="{7A2E801E-9373-4173-B020-8195E09C8BB8}" sibTransId="{469E5092-8C79-4049-9B8F-29CF9F271070}"/>
    <dgm:cxn modelId="{DFD2705A-CFB5-4D4E-817A-B2C46888E1A6}" srcId="{10AEF509-0A3B-4458-8C0A-F259DAE55B32}" destId="{FC8D723A-10FC-47F7-8E96-C32A66084C03}" srcOrd="1" destOrd="0" parTransId="{D369F240-F024-44E4-9E62-0A53A18E2DC8}" sibTransId="{8873E0BC-4DB5-4BAD-95AB-9E7420563859}"/>
    <dgm:cxn modelId="{86712DCA-58EA-4014-9513-80AA1C262363}" type="presOf" srcId="{02558A63-A104-4168-AFF1-F8D228E1B93F}" destId="{ABA11847-C634-4832-9872-3DEFB4E2C67E}" srcOrd="0" destOrd="0" presId="urn:microsoft.com/office/officeart/2005/8/layout/orgChart1"/>
    <dgm:cxn modelId="{0825BCA0-9FAE-47A2-9262-A87D1C8FECC7}" type="presOf" srcId="{F9DC2850-A1F8-4A92-AE32-EAC5B9DF17F0}" destId="{AAE3E057-C405-4F76-826F-BD4703BD011E}" srcOrd="1" destOrd="0" presId="urn:microsoft.com/office/officeart/2005/8/layout/orgChart1"/>
    <dgm:cxn modelId="{34E653FF-4CE3-401C-994E-CF2A3C3C195B}" type="presOf" srcId="{7209988F-5E69-4FAF-A777-E1489DF74225}" destId="{99F2734B-A5B3-42FD-B378-F38B4720DB5C}" srcOrd="0" destOrd="0" presId="urn:microsoft.com/office/officeart/2005/8/layout/orgChart1"/>
    <dgm:cxn modelId="{7C25D7E7-E6F8-4969-92EB-688767FA16EC}" type="presOf" srcId="{84BB3171-D547-4EE0-975C-B1EE37E294B3}" destId="{8F3A91CF-B24C-4BE9-ADFD-AD19EC7C71CC}" srcOrd="0" destOrd="0" presId="urn:microsoft.com/office/officeart/2005/8/layout/orgChart1"/>
    <dgm:cxn modelId="{5440CA68-06AE-4724-88D0-7CED707F756D}" srcId="{84BB3171-D547-4EE0-975C-B1EE37E294B3}" destId="{6B0CB14B-76BB-40E2-A7FC-EFB9444322EA}" srcOrd="3" destOrd="0" parTransId="{54FF02B8-A4C8-42BA-AD63-789780EDB977}" sibTransId="{A3CC29C1-78B4-412B-8922-DB5AC7701636}"/>
    <dgm:cxn modelId="{4F357662-E96D-411C-8213-C9B4A6D92FD7}" type="presOf" srcId="{884EC0C9-904E-4FFA-8D8E-2D4A9D66E0D2}" destId="{385EF4BB-FBE7-4B46-ABF2-D7E5D5FF38B1}" srcOrd="1" destOrd="0" presId="urn:microsoft.com/office/officeart/2005/8/layout/orgChart1"/>
    <dgm:cxn modelId="{FCAEA782-93A9-4CEF-A53D-75A8751D4CB6}" type="presOf" srcId="{51097EB1-516E-4EC7-BD68-83E33CAF397F}" destId="{D4D77FF8-A099-4EBC-B6AB-BA6A9371657F}" srcOrd="1" destOrd="0" presId="urn:microsoft.com/office/officeart/2005/8/layout/orgChart1"/>
    <dgm:cxn modelId="{8780A760-9FC5-49A3-A600-2648072A2CAC}" type="presOf" srcId="{7A02260D-2D79-48F4-BBE6-5BA4879B0CE3}" destId="{1E270467-069D-4549-B306-AD002CDD1837}" srcOrd="0" destOrd="0" presId="urn:microsoft.com/office/officeart/2005/8/layout/orgChart1"/>
    <dgm:cxn modelId="{26D4ABF9-F7A2-4603-BF3F-FB99526ABB6C}" srcId="{10AEF509-0A3B-4458-8C0A-F259DAE55B32}" destId="{7B70AD0C-F223-4DB8-A68D-79D191D4A06E}" srcOrd="0" destOrd="0" parTransId="{40D686E1-B42B-44A0-8743-8EB94A98D441}" sibTransId="{E7A1BC85-48DD-4604-9825-CB1B518A4030}"/>
    <dgm:cxn modelId="{4F65344C-CCAC-46A3-867A-E87532E6739C}" type="presOf" srcId="{10AEF509-0A3B-4458-8C0A-F259DAE55B32}" destId="{306C9AEB-4C3B-4A3E-A658-50B1C2A674C6}" srcOrd="1" destOrd="0" presId="urn:microsoft.com/office/officeart/2005/8/layout/orgChart1"/>
    <dgm:cxn modelId="{2498DD3D-5C28-457F-B82F-34A2F2B39E7C}" type="presOf" srcId="{32311DAE-60AB-4328-B6C4-AB469884960A}" destId="{656302AA-031A-47B9-B232-3F6F0DA30E04}" srcOrd="0" destOrd="0" presId="urn:microsoft.com/office/officeart/2005/8/layout/orgChart1"/>
    <dgm:cxn modelId="{F11A4AB5-87BF-43B9-ACE9-759A624A27A7}" srcId="{10AEF509-0A3B-4458-8C0A-F259DAE55B32}" destId="{C92AD39C-D75B-48D8-B2A3-17EAC3211819}" srcOrd="3" destOrd="0" parTransId="{02558A63-A104-4168-AFF1-F8D228E1B93F}" sibTransId="{CA9F2C39-4C96-4C1F-8613-AB7AF2499A24}"/>
    <dgm:cxn modelId="{75303680-BD82-4AAE-8136-5BF421012345}" srcId="{51097EB1-516E-4EC7-BD68-83E33CAF397F}" destId="{84BB3171-D547-4EE0-975C-B1EE37E294B3}" srcOrd="0" destOrd="0" parTransId="{32311DAE-60AB-4328-B6C4-AB469884960A}" sibTransId="{CC95A488-F6CD-45C5-B122-455B1BBEA1E6}"/>
    <dgm:cxn modelId="{F09B5701-D0E4-4889-8CAB-42E09562B9EA}" type="presOf" srcId="{D369F240-F024-44E4-9E62-0A53A18E2DC8}" destId="{F8D3266B-7F28-41B3-ABCF-4B5A6C910681}" srcOrd="0" destOrd="0" presId="urn:microsoft.com/office/officeart/2005/8/layout/orgChart1"/>
    <dgm:cxn modelId="{DBEFE56A-C9FE-4353-9608-5F7FE7D5D546}" type="presOf" srcId="{A988EA30-FD68-49C6-9A61-7B07355B1465}" destId="{5E27DEE9-48D6-4144-8DA7-3EAD052FB58B}" srcOrd="0" destOrd="0" presId="urn:microsoft.com/office/officeart/2005/8/layout/orgChart1"/>
    <dgm:cxn modelId="{2D624CDD-15F8-43BA-A2DB-FA08CB360A77}" type="presOf" srcId="{29C4A01F-4E49-4CD0-9201-7A97613D22C6}" destId="{2694BE38-920F-402F-BE0E-6FBCA51372D2}" srcOrd="0" destOrd="0" presId="urn:microsoft.com/office/officeart/2005/8/layout/orgChart1"/>
    <dgm:cxn modelId="{00BB45E2-B0EC-4764-B85F-8AD28481953F}" srcId="{10AEF509-0A3B-4458-8C0A-F259DAE55B32}" destId="{884EC0C9-904E-4FFA-8D8E-2D4A9D66E0D2}" srcOrd="2" destOrd="0" parTransId="{7209988F-5E69-4FAF-A777-E1489DF74225}" sibTransId="{129FDAF9-1165-4BE2-9A96-9BD1B104A463}"/>
    <dgm:cxn modelId="{CB87BE24-AA53-4123-A0B9-D83C6C4B0332}" type="presOf" srcId="{6B0CB14B-76BB-40E2-A7FC-EFB9444322EA}" destId="{B750A1F7-D606-4633-A269-D7D43538ACCF}" srcOrd="0" destOrd="0" presId="urn:microsoft.com/office/officeart/2005/8/layout/orgChart1"/>
    <dgm:cxn modelId="{EFE02B3B-FC76-4AEF-B703-ED394F428A10}" srcId="{51097EB1-516E-4EC7-BD68-83E33CAF397F}" destId="{10AEF509-0A3B-4458-8C0A-F259DAE55B32}" srcOrd="1" destOrd="0" parTransId="{02887B1B-6669-45CF-A76D-BE5BD8206A15}" sibTransId="{69590C64-C2E9-459A-88C0-53D03710D690}"/>
    <dgm:cxn modelId="{841F4FE1-AF8D-4E2C-AA0C-F8419C7191F4}" type="presOf" srcId="{54FF02B8-A4C8-42BA-AD63-789780EDB977}" destId="{8A2E1274-2857-4997-87D9-507B108EEB4F}" srcOrd="0" destOrd="0" presId="urn:microsoft.com/office/officeart/2005/8/layout/orgChart1"/>
    <dgm:cxn modelId="{2E5BEDC6-4179-4CC2-BDD7-AD912B99E505}" type="presParOf" srcId="{1E270467-069D-4549-B306-AD002CDD1837}" destId="{1044A5FA-3F18-4CD9-B9A2-F0CD90C76B35}" srcOrd="0" destOrd="0" presId="urn:microsoft.com/office/officeart/2005/8/layout/orgChart1"/>
    <dgm:cxn modelId="{29F7E0F4-2B17-4A6B-98E9-79EB815F37E2}" type="presParOf" srcId="{1044A5FA-3F18-4CD9-B9A2-F0CD90C76B35}" destId="{08402BF0-9877-4F1C-8665-555DED361B1F}" srcOrd="0" destOrd="0" presId="urn:microsoft.com/office/officeart/2005/8/layout/orgChart1"/>
    <dgm:cxn modelId="{FA2592F1-2238-4C12-ADE1-48142438D1DA}" type="presParOf" srcId="{08402BF0-9877-4F1C-8665-555DED361B1F}" destId="{44573FFB-DAE9-462A-BBAB-A7460594A8F6}" srcOrd="0" destOrd="0" presId="urn:microsoft.com/office/officeart/2005/8/layout/orgChart1"/>
    <dgm:cxn modelId="{D51E36DF-C873-42E1-8D87-61D3D1CD52ED}" type="presParOf" srcId="{08402BF0-9877-4F1C-8665-555DED361B1F}" destId="{D4D77FF8-A099-4EBC-B6AB-BA6A9371657F}" srcOrd="1" destOrd="0" presId="urn:microsoft.com/office/officeart/2005/8/layout/orgChart1"/>
    <dgm:cxn modelId="{1DCC14F4-252C-4ABF-9CD5-75BD41B991FF}" type="presParOf" srcId="{1044A5FA-3F18-4CD9-B9A2-F0CD90C76B35}" destId="{765B40D6-F2A3-4170-9507-910C7D698033}" srcOrd="1" destOrd="0" presId="urn:microsoft.com/office/officeart/2005/8/layout/orgChart1"/>
    <dgm:cxn modelId="{987392AB-900E-475B-837A-D42B4542D719}" type="presParOf" srcId="{765B40D6-F2A3-4170-9507-910C7D698033}" destId="{656302AA-031A-47B9-B232-3F6F0DA30E04}" srcOrd="0" destOrd="0" presId="urn:microsoft.com/office/officeart/2005/8/layout/orgChart1"/>
    <dgm:cxn modelId="{1D09E524-440A-4BB3-9808-955CCEF83580}" type="presParOf" srcId="{765B40D6-F2A3-4170-9507-910C7D698033}" destId="{F734B151-C4A1-4C98-B490-DC0B3A785E4E}" srcOrd="1" destOrd="0" presId="urn:microsoft.com/office/officeart/2005/8/layout/orgChart1"/>
    <dgm:cxn modelId="{733932DA-B7E7-4F0E-8606-1CAE162FA0C3}" type="presParOf" srcId="{F734B151-C4A1-4C98-B490-DC0B3A785E4E}" destId="{013E4D27-2F57-489A-A678-F555DC38E1C9}" srcOrd="0" destOrd="0" presId="urn:microsoft.com/office/officeart/2005/8/layout/orgChart1"/>
    <dgm:cxn modelId="{39EB42AB-7938-43EE-A63A-852E2B75E076}" type="presParOf" srcId="{013E4D27-2F57-489A-A678-F555DC38E1C9}" destId="{8F3A91CF-B24C-4BE9-ADFD-AD19EC7C71CC}" srcOrd="0" destOrd="0" presId="urn:microsoft.com/office/officeart/2005/8/layout/orgChart1"/>
    <dgm:cxn modelId="{E73C8E0F-5916-459C-BC89-0FC654BCBC68}" type="presParOf" srcId="{013E4D27-2F57-489A-A678-F555DC38E1C9}" destId="{F7EFF19D-C7A1-45EF-A642-85720BC4F226}" srcOrd="1" destOrd="0" presId="urn:microsoft.com/office/officeart/2005/8/layout/orgChart1"/>
    <dgm:cxn modelId="{92225695-919E-4CA7-9856-2E714BF8F1AD}" type="presParOf" srcId="{F734B151-C4A1-4C98-B490-DC0B3A785E4E}" destId="{1CF3C5E4-A3C1-40E3-A127-C2CD6868E475}" srcOrd="1" destOrd="0" presId="urn:microsoft.com/office/officeart/2005/8/layout/orgChart1"/>
    <dgm:cxn modelId="{12441383-0A0E-4ADB-8085-C8F1E232C9AA}" type="presParOf" srcId="{1CF3C5E4-A3C1-40E3-A127-C2CD6868E475}" destId="{3251666E-BD92-4284-82F8-25ACE8838765}" srcOrd="0" destOrd="0" presId="urn:microsoft.com/office/officeart/2005/8/layout/orgChart1"/>
    <dgm:cxn modelId="{45AF34CC-09FE-4D6A-BAAA-9F0B6A4E3AD7}" type="presParOf" srcId="{1CF3C5E4-A3C1-40E3-A127-C2CD6868E475}" destId="{ACF35240-AE6E-4B9E-BC58-831EA93FC298}" srcOrd="1" destOrd="0" presId="urn:microsoft.com/office/officeart/2005/8/layout/orgChart1"/>
    <dgm:cxn modelId="{2B5EA414-ED6D-42BD-8ABF-A2104F7FF374}" type="presParOf" srcId="{ACF35240-AE6E-4B9E-BC58-831EA93FC298}" destId="{EB933958-82AF-4F0A-A016-3EE1E2A5895D}" srcOrd="0" destOrd="0" presId="urn:microsoft.com/office/officeart/2005/8/layout/orgChart1"/>
    <dgm:cxn modelId="{72190265-F6D9-42AD-A6D2-F6A56FBA5841}" type="presParOf" srcId="{EB933958-82AF-4F0A-A016-3EE1E2A5895D}" destId="{7DDB042D-1936-4908-A4B3-602ACD964BFD}" srcOrd="0" destOrd="0" presId="urn:microsoft.com/office/officeart/2005/8/layout/orgChart1"/>
    <dgm:cxn modelId="{45B4B3F1-7D17-4B46-840C-6F0DC10BDA17}" type="presParOf" srcId="{EB933958-82AF-4F0A-A016-3EE1E2A5895D}" destId="{C3290D73-BFD9-4A67-8FCB-3D0DF1313B8A}" srcOrd="1" destOrd="0" presId="urn:microsoft.com/office/officeart/2005/8/layout/orgChart1"/>
    <dgm:cxn modelId="{20209455-5658-449D-9814-1EE162690F84}" type="presParOf" srcId="{ACF35240-AE6E-4B9E-BC58-831EA93FC298}" destId="{66662B3B-A753-48A5-B3D4-D7BB7B643BD7}" srcOrd="1" destOrd="0" presId="urn:microsoft.com/office/officeart/2005/8/layout/orgChart1"/>
    <dgm:cxn modelId="{294E897B-3BDC-4716-BEED-9ABCB2D86EAA}" type="presParOf" srcId="{ACF35240-AE6E-4B9E-BC58-831EA93FC298}" destId="{7B5DA1BE-0204-4B21-8F63-9C30CAB78CAB}" srcOrd="2" destOrd="0" presId="urn:microsoft.com/office/officeart/2005/8/layout/orgChart1"/>
    <dgm:cxn modelId="{91BD74A8-48EF-4C03-AC2C-667F662968B6}" type="presParOf" srcId="{1CF3C5E4-A3C1-40E3-A127-C2CD6868E475}" destId="{5E27DEE9-48D6-4144-8DA7-3EAD052FB58B}" srcOrd="2" destOrd="0" presId="urn:microsoft.com/office/officeart/2005/8/layout/orgChart1"/>
    <dgm:cxn modelId="{F3CF5E73-F4DA-4F35-A054-C7A36DDE98B5}" type="presParOf" srcId="{1CF3C5E4-A3C1-40E3-A127-C2CD6868E475}" destId="{99870BF6-37D2-4A0D-8249-B878952CC92C}" srcOrd="3" destOrd="0" presId="urn:microsoft.com/office/officeart/2005/8/layout/orgChart1"/>
    <dgm:cxn modelId="{79EF1470-5CE1-4271-9CAD-B9C987B35F9B}" type="presParOf" srcId="{99870BF6-37D2-4A0D-8249-B878952CC92C}" destId="{E4C11842-F4CC-4B9F-9A31-FAF730E62C88}" srcOrd="0" destOrd="0" presId="urn:microsoft.com/office/officeart/2005/8/layout/orgChart1"/>
    <dgm:cxn modelId="{05EB6528-31B1-4C5A-A520-410AF38F0287}" type="presParOf" srcId="{E4C11842-F4CC-4B9F-9A31-FAF730E62C88}" destId="{37ADFEE9-796F-4466-A81D-829AC3C962AE}" srcOrd="0" destOrd="0" presId="urn:microsoft.com/office/officeart/2005/8/layout/orgChart1"/>
    <dgm:cxn modelId="{83F80470-2373-465D-88E1-D0D19D136504}" type="presParOf" srcId="{E4C11842-F4CC-4B9F-9A31-FAF730E62C88}" destId="{AAE3E057-C405-4F76-826F-BD4703BD011E}" srcOrd="1" destOrd="0" presId="urn:microsoft.com/office/officeart/2005/8/layout/orgChart1"/>
    <dgm:cxn modelId="{2FD554F8-D638-4817-839F-043A069BAC43}" type="presParOf" srcId="{99870BF6-37D2-4A0D-8249-B878952CC92C}" destId="{5ED61AE5-70DE-4D38-B31D-AF77A3652BE4}" srcOrd="1" destOrd="0" presId="urn:microsoft.com/office/officeart/2005/8/layout/orgChart1"/>
    <dgm:cxn modelId="{A5458061-144A-4B71-9AB0-D204DC4BFDE4}" type="presParOf" srcId="{99870BF6-37D2-4A0D-8249-B878952CC92C}" destId="{A4D3CAAB-46EC-4129-BBB2-16AA23B0A748}" srcOrd="2" destOrd="0" presId="urn:microsoft.com/office/officeart/2005/8/layout/orgChart1"/>
    <dgm:cxn modelId="{4683AE67-8BDD-4134-A6CA-A0114A2D081E}" type="presParOf" srcId="{1CF3C5E4-A3C1-40E3-A127-C2CD6868E475}" destId="{2694BE38-920F-402F-BE0E-6FBCA51372D2}" srcOrd="4" destOrd="0" presId="urn:microsoft.com/office/officeart/2005/8/layout/orgChart1"/>
    <dgm:cxn modelId="{20611BAF-D9E3-4B71-800C-24FB5CF8E719}" type="presParOf" srcId="{1CF3C5E4-A3C1-40E3-A127-C2CD6868E475}" destId="{A18BFB93-E78C-498A-A6D6-4A9745ED008D}" srcOrd="5" destOrd="0" presId="urn:microsoft.com/office/officeart/2005/8/layout/orgChart1"/>
    <dgm:cxn modelId="{C5043BA0-1E9D-44AF-9208-C196846FF5CB}" type="presParOf" srcId="{A18BFB93-E78C-498A-A6D6-4A9745ED008D}" destId="{BCB48B50-88D9-42DD-B418-934121BD6244}" srcOrd="0" destOrd="0" presId="urn:microsoft.com/office/officeart/2005/8/layout/orgChart1"/>
    <dgm:cxn modelId="{E261C921-FA53-4954-AD32-2D949D805D8F}" type="presParOf" srcId="{BCB48B50-88D9-42DD-B418-934121BD6244}" destId="{B76F5259-13ED-429A-ACE4-6710D87CA642}" srcOrd="0" destOrd="0" presId="urn:microsoft.com/office/officeart/2005/8/layout/orgChart1"/>
    <dgm:cxn modelId="{FD6C2B78-627D-40A6-9B4A-F35DF42FCD9B}" type="presParOf" srcId="{BCB48B50-88D9-42DD-B418-934121BD6244}" destId="{D5886ADF-AE10-4913-8EBA-4DDEA33634CD}" srcOrd="1" destOrd="0" presId="urn:microsoft.com/office/officeart/2005/8/layout/orgChart1"/>
    <dgm:cxn modelId="{32369F46-7835-4454-B515-8D7AA8201F9D}" type="presParOf" srcId="{A18BFB93-E78C-498A-A6D6-4A9745ED008D}" destId="{EFE12D73-3069-420D-8DD2-06D2E8921ECC}" srcOrd="1" destOrd="0" presId="urn:microsoft.com/office/officeart/2005/8/layout/orgChart1"/>
    <dgm:cxn modelId="{9552D4F8-7ABA-4735-A7B9-29C500977D55}" type="presParOf" srcId="{A18BFB93-E78C-498A-A6D6-4A9745ED008D}" destId="{12987071-E7FF-4447-B17E-5702B28183DC}" srcOrd="2" destOrd="0" presId="urn:microsoft.com/office/officeart/2005/8/layout/orgChart1"/>
    <dgm:cxn modelId="{3D4C5BB7-F791-4EFB-B9FF-6D12E7784558}" type="presParOf" srcId="{1CF3C5E4-A3C1-40E3-A127-C2CD6868E475}" destId="{8A2E1274-2857-4997-87D9-507B108EEB4F}" srcOrd="6" destOrd="0" presId="urn:microsoft.com/office/officeart/2005/8/layout/orgChart1"/>
    <dgm:cxn modelId="{B58A346B-BE42-4C26-AAF1-D73800C524E7}" type="presParOf" srcId="{1CF3C5E4-A3C1-40E3-A127-C2CD6868E475}" destId="{25DDC03E-2FB5-4609-BBC5-2EFD7607D6E9}" srcOrd="7" destOrd="0" presId="urn:microsoft.com/office/officeart/2005/8/layout/orgChart1"/>
    <dgm:cxn modelId="{BBC5F00B-FA41-43C8-B771-6DE1BAE52BEE}" type="presParOf" srcId="{25DDC03E-2FB5-4609-BBC5-2EFD7607D6E9}" destId="{44A39FA7-F478-423B-A766-DC69628CAB1B}" srcOrd="0" destOrd="0" presId="urn:microsoft.com/office/officeart/2005/8/layout/orgChart1"/>
    <dgm:cxn modelId="{709A982D-86B3-4A35-9AE9-4C4E086A71F4}" type="presParOf" srcId="{44A39FA7-F478-423B-A766-DC69628CAB1B}" destId="{B750A1F7-D606-4633-A269-D7D43538ACCF}" srcOrd="0" destOrd="0" presId="urn:microsoft.com/office/officeart/2005/8/layout/orgChart1"/>
    <dgm:cxn modelId="{DA28D3DD-77B5-4DB8-AB36-510EB9F3FB0D}" type="presParOf" srcId="{44A39FA7-F478-423B-A766-DC69628CAB1B}" destId="{2759F4EA-4D65-408C-9E3B-0D29106E9097}" srcOrd="1" destOrd="0" presId="urn:microsoft.com/office/officeart/2005/8/layout/orgChart1"/>
    <dgm:cxn modelId="{7CBDDE1D-63F4-4C7A-8EF1-33D3DCE5E7CD}" type="presParOf" srcId="{25DDC03E-2FB5-4609-BBC5-2EFD7607D6E9}" destId="{D382C071-8DEF-448A-85B4-51D765CB8903}" srcOrd="1" destOrd="0" presId="urn:microsoft.com/office/officeart/2005/8/layout/orgChart1"/>
    <dgm:cxn modelId="{DFF5B43C-959D-4908-8EF9-AFDD8AFA8F88}" type="presParOf" srcId="{25DDC03E-2FB5-4609-BBC5-2EFD7607D6E9}" destId="{3B434BB4-85D1-4F6F-8C0A-2FF04D0C6FD0}" srcOrd="2" destOrd="0" presId="urn:microsoft.com/office/officeart/2005/8/layout/orgChart1"/>
    <dgm:cxn modelId="{48321374-035E-4CC6-B44D-FB6D527C3EA4}" type="presParOf" srcId="{F734B151-C4A1-4C98-B490-DC0B3A785E4E}" destId="{7F37F89A-73E1-495F-ADC3-43C17222322E}" srcOrd="2" destOrd="0" presId="urn:microsoft.com/office/officeart/2005/8/layout/orgChart1"/>
    <dgm:cxn modelId="{937E8B3C-3280-4197-BF55-490AC4BA2F7C}" type="presParOf" srcId="{765B40D6-F2A3-4170-9507-910C7D698033}" destId="{3207232B-595E-4876-8766-9B58F1C7AC0F}" srcOrd="2" destOrd="0" presId="urn:microsoft.com/office/officeart/2005/8/layout/orgChart1"/>
    <dgm:cxn modelId="{F3451BA7-2DC7-4C04-B54B-A9CB4294F49C}" type="presParOf" srcId="{765B40D6-F2A3-4170-9507-910C7D698033}" destId="{FB774252-28BB-40F2-B325-AC7C3A8667DE}" srcOrd="3" destOrd="0" presId="urn:microsoft.com/office/officeart/2005/8/layout/orgChart1"/>
    <dgm:cxn modelId="{1BED0640-67A7-433C-83C3-77DAC1E0507D}" type="presParOf" srcId="{FB774252-28BB-40F2-B325-AC7C3A8667DE}" destId="{5FC9EB61-0CDA-4A57-B705-F1AA84865C70}" srcOrd="0" destOrd="0" presId="urn:microsoft.com/office/officeart/2005/8/layout/orgChart1"/>
    <dgm:cxn modelId="{0EC993F2-2DF3-472A-8E05-987ABBBF9B25}" type="presParOf" srcId="{5FC9EB61-0CDA-4A57-B705-F1AA84865C70}" destId="{E331FF3E-15EF-46F8-B3B4-0A42A335B93A}" srcOrd="0" destOrd="0" presId="urn:microsoft.com/office/officeart/2005/8/layout/orgChart1"/>
    <dgm:cxn modelId="{91D2700D-B7D0-4CE2-8B89-5F25C7AB010E}" type="presParOf" srcId="{5FC9EB61-0CDA-4A57-B705-F1AA84865C70}" destId="{306C9AEB-4C3B-4A3E-A658-50B1C2A674C6}" srcOrd="1" destOrd="0" presId="urn:microsoft.com/office/officeart/2005/8/layout/orgChart1"/>
    <dgm:cxn modelId="{12702234-A5B2-453B-A826-1313E833374C}" type="presParOf" srcId="{FB774252-28BB-40F2-B325-AC7C3A8667DE}" destId="{1BC79899-5DBE-47D9-B19F-59DEFDA43A3E}" srcOrd="1" destOrd="0" presId="urn:microsoft.com/office/officeart/2005/8/layout/orgChart1"/>
    <dgm:cxn modelId="{92370E4D-FF35-4601-9C83-2C8513AC7399}" type="presParOf" srcId="{1BC79899-5DBE-47D9-B19F-59DEFDA43A3E}" destId="{2E28E21A-E6D3-41E8-A3B2-B020993C6E8D}" srcOrd="0" destOrd="0" presId="urn:microsoft.com/office/officeart/2005/8/layout/orgChart1"/>
    <dgm:cxn modelId="{0923425A-B4AC-41B5-AC29-450F039A76E0}" type="presParOf" srcId="{1BC79899-5DBE-47D9-B19F-59DEFDA43A3E}" destId="{30027031-90F8-46D3-BBC9-EA7F579286E0}" srcOrd="1" destOrd="0" presId="urn:microsoft.com/office/officeart/2005/8/layout/orgChart1"/>
    <dgm:cxn modelId="{30D875F7-553A-4D54-8B50-F35B3855B4B8}" type="presParOf" srcId="{30027031-90F8-46D3-BBC9-EA7F579286E0}" destId="{5C8A4435-E59D-4449-972A-6C2024249CF7}" srcOrd="0" destOrd="0" presId="urn:microsoft.com/office/officeart/2005/8/layout/orgChart1"/>
    <dgm:cxn modelId="{D28E0D8F-0C26-478F-B025-599A4AD2C524}" type="presParOf" srcId="{5C8A4435-E59D-4449-972A-6C2024249CF7}" destId="{87D6A031-FE8B-4CA6-B255-C3F3D18B355E}" srcOrd="0" destOrd="0" presId="urn:microsoft.com/office/officeart/2005/8/layout/orgChart1"/>
    <dgm:cxn modelId="{1822C4B7-3D27-4D5B-82A8-C1BAF387832C}" type="presParOf" srcId="{5C8A4435-E59D-4449-972A-6C2024249CF7}" destId="{301F5365-2CB2-4E0E-BF3B-FE703FC08734}" srcOrd="1" destOrd="0" presId="urn:microsoft.com/office/officeart/2005/8/layout/orgChart1"/>
    <dgm:cxn modelId="{73C4982E-9CEF-4446-B3B3-705ED5648B77}" type="presParOf" srcId="{30027031-90F8-46D3-BBC9-EA7F579286E0}" destId="{D0577D8F-A2AF-4EDC-94D2-AC0E338E1F49}" srcOrd="1" destOrd="0" presId="urn:microsoft.com/office/officeart/2005/8/layout/orgChart1"/>
    <dgm:cxn modelId="{A6B03432-E9D4-477C-A784-441E729958B2}" type="presParOf" srcId="{30027031-90F8-46D3-BBC9-EA7F579286E0}" destId="{55D2F304-7AB5-4034-8D97-1CD74549AB7A}" srcOrd="2" destOrd="0" presId="urn:microsoft.com/office/officeart/2005/8/layout/orgChart1"/>
    <dgm:cxn modelId="{4D0012DC-0342-4A4F-98F3-3A13B95B1862}" type="presParOf" srcId="{1BC79899-5DBE-47D9-B19F-59DEFDA43A3E}" destId="{F8D3266B-7F28-41B3-ABCF-4B5A6C910681}" srcOrd="2" destOrd="0" presId="urn:microsoft.com/office/officeart/2005/8/layout/orgChart1"/>
    <dgm:cxn modelId="{C649DC94-12E7-459E-BB3B-4EA8A40408A5}" type="presParOf" srcId="{1BC79899-5DBE-47D9-B19F-59DEFDA43A3E}" destId="{AB8AD032-7011-4415-B248-1F565BBDE8A5}" srcOrd="3" destOrd="0" presId="urn:microsoft.com/office/officeart/2005/8/layout/orgChart1"/>
    <dgm:cxn modelId="{EA8CBD90-1983-48DE-A4D9-27461F012E81}" type="presParOf" srcId="{AB8AD032-7011-4415-B248-1F565BBDE8A5}" destId="{93E803A5-9D77-4246-9B8B-C43D7066A265}" srcOrd="0" destOrd="0" presId="urn:microsoft.com/office/officeart/2005/8/layout/orgChart1"/>
    <dgm:cxn modelId="{49470E60-81EE-43A2-9470-AA170DB24E1E}" type="presParOf" srcId="{93E803A5-9D77-4246-9B8B-C43D7066A265}" destId="{9EA5298E-AA66-43F0-8810-540F369341F1}" srcOrd="0" destOrd="0" presId="urn:microsoft.com/office/officeart/2005/8/layout/orgChart1"/>
    <dgm:cxn modelId="{0C7F86F5-4354-4CE1-BEE5-430208381BBE}" type="presParOf" srcId="{93E803A5-9D77-4246-9B8B-C43D7066A265}" destId="{5320123A-B0A1-4841-9F27-957A3D9D4459}" srcOrd="1" destOrd="0" presId="urn:microsoft.com/office/officeart/2005/8/layout/orgChart1"/>
    <dgm:cxn modelId="{065B2247-4C10-498F-9FE0-A4C44850EFB3}" type="presParOf" srcId="{AB8AD032-7011-4415-B248-1F565BBDE8A5}" destId="{0E00DCC9-0734-49A5-BC0E-3F21BB0A1447}" srcOrd="1" destOrd="0" presId="urn:microsoft.com/office/officeart/2005/8/layout/orgChart1"/>
    <dgm:cxn modelId="{1E0EEFD8-E801-4491-A896-C60DD0735E21}" type="presParOf" srcId="{AB8AD032-7011-4415-B248-1F565BBDE8A5}" destId="{F27AAB0B-D831-41FD-B9C8-2956552CF8C2}" srcOrd="2" destOrd="0" presId="urn:microsoft.com/office/officeart/2005/8/layout/orgChart1"/>
    <dgm:cxn modelId="{4E627159-214E-4B93-9728-45D9F84AB796}" type="presParOf" srcId="{1BC79899-5DBE-47D9-B19F-59DEFDA43A3E}" destId="{99F2734B-A5B3-42FD-B378-F38B4720DB5C}" srcOrd="4" destOrd="0" presId="urn:microsoft.com/office/officeart/2005/8/layout/orgChart1"/>
    <dgm:cxn modelId="{FE900387-CDE8-417D-8363-5DF6DF1878EA}" type="presParOf" srcId="{1BC79899-5DBE-47D9-B19F-59DEFDA43A3E}" destId="{E4BFCD3A-80C4-41C7-9A1C-94576678D8C6}" srcOrd="5" destOrd="0" presId="urn:microsoft.com/office/officeart/2005/8/layout/orgChart1"/>
    <dgm:cxn modelId="{96EEF662-2653-47CD-A72F-D750A62F3A0C}" type="presParOf" srcId="{E4BFCD3A-80C4-41C7-9A1C-94576678D8C6}" destId="{27F3ED71-DD2D-43F3-8037-BDD03346E9FB}" srcOrd="0" destOrd="0" presId="urn:microsoft.com/office/officeart/2005/8/layout/orgChart1"/>
    <dgm:cxn modelId="{9B5E0E2A-3F2C-4272-9999-6DF1D77A4086}" type="presParOf" srcId="{27F3ED71-DD2D-43F3-8037-BDD03346E9FB}" destId="{CB97FCBC-031B-4A32-BF61-5212374B9953}" srcOrd="0" destOrd="0" presId="urn:microsoft.com/office/officeart/2005/8/layout/orgChart1"/>
    <dgm:cxn modelId="{1C435211-DAD5-4618-8B22-093C60ADCB1F}" type="presParOf" srcId="{27F3ED71-DD2D-43F3-8037-BDD03346E9FB}" destId="{385EF4BB-FBE7-4B46-ABF2-D7E5D5FF38B1}" srcOrd="1" destOrd="0" presId="urn:microsoft.com/office/officeart/2005/8/layout/orgChart1"/>
    <dgm:cxn modelId="{44F51793-E676-4507-9B74-CB3D774BFE62}" type="presParOf" srcId="{E4BFCD3A-80C4-41C7-9A1C-94576678D8C6}" destId="{5D9815E4-3B88-43FE-ABF8-5B70B95E2965}" srcOrd="1" destOrd="0" presId="urn:microsoft.com/office/officeart/2005/8/layout/orgChart1"/>
    <dgm:cxn modelId="{4B2B7AED-F741-4C69-AA10-6C596F399A85}" type="presParOf" srcId="{E4BFCD3A-80C4-41C7-9A1C-94576678D8C6}" destId="{F5EB6D1C-6ACA-4C3C-A8E1-539449A18676}" srcOrd="2" destOrd="0" presId="urn:microsoft.com/office/officeart/2005/8/layout/orgChart1"/>
    <dgm:cxn modelId="{EDDA5858-4A96-433A-B07C-BDBC666D055B}" type="presParOf" srcId="{1BC79899-5DBE-47D9-B19F-59DEFDA43A3E}" destId="{ABA11847-C634-4832-9872-3DEFB4E2C67E}" srcOrd="6" destOrd="0" presId="urn:microsoft.com/office/officeart/2005/8/layout/orgChart1"/>
    <dgm:cxn modelId="{6DF8BE75-3661-4529-9C15-40A0E004C4AD}" type="presParOf" srcId="{1BC79899-5DBE-47D9-B19F-59DEFDA43A3E}" destId="{891F0F93-0C68-4514-9E2C-A23FD3053C09}" srcOrd="7" destOrd="0" presId="urn:microsoft.com/office/officeart/2005/8/layout/orgChart1"/>
    <dgm:cxn modelId="{D36432EC-A06C-45C2-A36A-32450485A23F}" type="presParOf" srcId="{891F0F93-0C68-4514-9E2C-A23FD3053C09}" destId="{AB7441B3-FCE3-4164-85B1-E5F2B240731B}" srcOrd="0" destOrd="0" presId="urn:microsoft.com/office/officeart/2005/8/layout/orgChart1"/>
    <dgm:cxn modelId="{4F75E246-CD99-4B65-A789-28C73B5AC2F9}" type="presParOf" srcId="{AB7441B3-FCE3-4164-85B1-E5F2B240731B}" destId="{8F23AD32-AC09-465B-A396-13BEB403BE40}" srcOrd="0" destOrd="0" presId="urn:microsoft.com/office/officeart/2005/8/layout/orgChart1"/>
    <dgm:cxn modelId="{E05CC7ED-3FDA-4A2C-BC82-E36F8D312E79}" type="presParOf" srcId="{AB7441B3-FCE3-4164-85B1-E5F2B240731B}" destId="{8A087AC5-0509-4194-BDF3-9B7D5DFC47FE}" srcOrd="1" destOrd="0" presId="urn:microsoft.com/office/officeart/2005/8/layout/orgChart1"/>
    <dgm:cxn modelId="{F6BA1009-B7A3-44C9-B018-EB798C4082BA}" type="presParOf" srcId="{891F0F93-0C68-4514-9E2C-A23FD3053C09}" destId="{B4B6C9F1-A49C-4EBF-A3F4-3E751AEB8BA9}" srcOrd="1" destOrd="0" presId="urn:microsoft.com/office/officeart/2005/8/layout/orgChart1"/>
    <dgm:cxn modelId="{C70F1C1B-064D-45B9-BEB4-6D34441CAED5}" type="presParOf" srcId="{891F0F93-0C68-4514-9E2C-A23FD3053C09}" destId="{B3B405B5-4A2D-458F-B7F0-41EE3214372B}" srcOrd="2" destOrd="0" presId="urn:microsoft.com/office/officeart/2005/8/layout/orgChart1"/>
    <dgm:cxn modelId="{B11FAFD9-112B-45E6-A838-344CAC40DE87}" type="presParOf" srcId="{FB774252-28BB-40F2-B325-AC7C3A8667DE}" destId="{BEEC5B5F-AD4E-4AD4-BBE3-9F3B7849911E}" srcOrd="2" destOrd="0" presId="urn:microsoft.com/office/officeart/2005/8/layout/orgChart1"/>
    <dgm:cxn modelId="{CB1F1C87-A7D7-4164-8A60-3245B07AB2C3}" type="presParOf" srcId="{1044A5FA-3F18-4CD9-B9A2-F0CD90C76B35}" destId="{9B3A79EC-A38F-41E8-8A20-42CCE86F632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247" cy="49657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827" y="3"/>
            <a:ext cx="2946246" cy="49657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FB372291-BD25-49EF-82EE-03B748B34547}" type="datetimeFigureOut">
              <a:rPr lang="tr-TR" smtClean="0"/>
              <a:pPr/>
              <a:t>01.10.2015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28471"/>
            <a:ext cx="2946247" cy="49657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827" y="9428471"/>
            <a:ext cx="2946246" cy="49657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5BC41C32-B40D-4D79-AC25-D08B041BD3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9074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633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644C2B-C8AE-44A3-AD35-C392E3F48A7B}" type="datetimeFigureOut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2"/>
            <a:ext cx="5438140" cy="4466987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60" cy="496332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60" cy="496332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521F11-0183-4FCB-86EF-5743C39797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2371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0" lvl="2" indent="-228600">
              <a:buFont typeface="Arial" pitchFamily="34" charset="0"/>
              <a:buNone/>
            </a:pPr>
            <a:endParaRPr lang="tr-TR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DDA4-BD52-415A-931B-A99B23181CAA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A677-C5D4-408A-9C8B-3BF6DB7A71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41DF-368F-4D6C-A31E-013958565E9F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9E0C-BE4A-4791-B6A0-DC26FE1C0C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B81F-B9AA-482B-8D9F-2793A3B9E612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C1F1-910C-45DA-B9EF-32B82C95F2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4E31-8A18-4461-BC60-A308E613E668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E1F5-3C47-47EA-BC31-79B8767B74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28D8-2156-4681-8726-71960D41FA7E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436B-C372-44A4-AD3F-2C28D5A6A6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CE15-EEED-4BC5-B517-3929A1D6C158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04FE-CF36-4DA7-9634-1EE849EBC1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F5CF-0E6A-4626-A30B-8C56EBC56300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8238-74C8-4467-A18C-BF95206539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12D3-42B6-43D0-8658-E725DEF5BAC7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EA57-9110-4939-8A65-E42D5226A8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F0A9-E04C-47BB-A5C0-CCB19FFD5C99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1D2D-33D2-44D3-BA13-641E39FA19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D8FE-5087-4096-BAE1-C68D1CB952AC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D34B-9F86-4282-A913-F0822744E6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DEBB-2157-4DE0-8524-72D291ED4F4D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BC98-57C8-4DA1-B6CF-BBA7FB2B9E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F408-1578-4AE6-828F-3603B7954012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88B6-FFD7-4F5B-930E-C898B97070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F423-CBEE-4F56-B9C3-46D6FE90AC3F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7DDF-D0E2-4174-9CE0-0193CCAE6B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tile tx="-63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547CBE-B5E9-48A6-AC47-A96740840332}" type="datetime1">
              <a:rPr lang="tr-TR"/>
              <a:pPr>
                <a:defRPr/>
              </a:pPr>
              <a:t>01.10.2015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7FE91-7D4E-4EE9-90F5-930F5B6238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idx="1"/>
          </p:nvPr>
        </p:nvSpPr>
        <p:spPr>
          <a:xfrm>
            <a:off x="685800" y="2080455"/>
            <a:ext cx="7772400" cy="28411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Albertus Extra Bold" pitchFamily="34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Albertus Extra Bold" pitchFamily="34" charset="0"/>
              </a:rPr>
              <a:t>EĞİTİMDE BAŞARIYI ARTTIRMA </a:t>
            </a:r>
            <a:r>
              <a:rPr lang="tr-TR" sz="2800" b="1" dirty="0" smtClean="0">
                <a:solidFill>
                  <a:srgbClr val="FF0000"/>
                </a:solidFill>
                <a:latin typeface="Albertus Extra Bold" pitchFamily="34" charset="0"/>
              </a:rPr>
              <a:t>PROJESİ</a:t>
            </a:r>
          </a:p>
          <a:p>
            <a:pPr marL="6858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Albertus Extra Bold" pitchFamily="34" charset="0"/>
              </a:rPr>
              <a:t>(EBAP)</a:t>
            </a:r>
            <a:endParaRPr lang="tr-TR" sz="2800" b="1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259632" y="0"/>
            <a:ext cx="6812830" cy="10234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ŞANLIURFA VALİLİĞİ</a:t>
            </a:r>
          </a:p>
          <a:p>
            <a:pPr marL="68580" indent="0" algn="ctr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İL MİLLİ EĞİTİM MÜDÜRLÜĞÜ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7"/>
            <a:ext cx="2376264" cy="2171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5197086" y="6496959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Şanlıurfa İl  Milli Eğitim Müdürlüğü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5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621025175"/>
              </p:ext>
            </p:extLst>
          </p:nvPr>
        </p:nvGraphicFramePr>
        <p:xfrm>
          <a:off x="431032" y="357166"/>
          <a:ext cx="8712968" cy="598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41967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şağı Ok 3"/>
          <p:cNvSpPr/>
          <p:nvPr/>
        </p:nvSpPr>
        <p:spPr>
          <a:xfrm rot="16200000">
            <a:off x="484610" y="925786"/>
            <a:ext cx="616306" cy="9337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377769" y="1058050"/>
            <a:ext cx="4275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İl Koordinasyon Ekibi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411760" y="2420889"/>
            <a:ext cx="4585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İl Yürütme ve Denetleme Ekibi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82603" y="3771671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  İlçe Yürütme ve Denetleme Ekibi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188633" y="5016712"/>
            <a:ext cx="533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  Okul Yürütme ve Denetleme Ekibi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1" name="Aşağı Ok 10"/>
          <p:cNvSpPr/>
          <p:nvPr/>
        </p:nvSpPr>
        <p:spPr>
          <a:xfrm rot="16200000">
            <a:off x="1363277" y="2261368"/>
            <a:ext cx="616307" cy="9353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/>
          </a:p>
        </p:txBody>
      </p:sp>
      <p:sp>
        <p:nvSpPr>
          <p:cNvPr id="12" name="Aşağı Ok 11"/>
          <p:cNvSpPr/>
          <p:nvPr/>
        </p:nvSpPr>
        <p:spPr>
          <a:xfrm rot="16200000">
            <a:off x="1414261" y="3524714"/>
            <a:ext cx="642345" cy="9555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1478949" y="1484784"/>
            <a:ext cx="3950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Vali,</a:t>
            </a:r>
          </a:p>
          <a:p>
            <a:r>
              <a:rPr lang="tr-TR" sz="1600" dirty="0" smtClean="0"/>
              <a:t>İl </a:t>
            </a:r>
            <a:r>
              <a:rPr lang="tr-TR" sz="1600" dirty="0"/>
              <a:t>Milli Eğitim </a:t>
            </a:r>
            <a:r>
              <a:rPr lang="tr-TR" sz="1600" dirty="0" smtClean="0"/>
              <a:t>Müdürü</a:t>
            </a:r>
          </a:p>
          <a:p>
            <a:r>
              <a:rPr lang="tr-TR" sz="1600" dirty="0" smtClean="0"/>
              <a:t>Kaymakamlar</a:t>
            </a:r>
            <a:endParaRPr lang="tr-TR" sz="1600" dirty="0"/>
          </a:p>
        </p:txBody>
      </p:sp>
      <p:sp>
        <p:nvSpPr>
          <p:cNvPr id="15" name="Dikdörtgen 14"/>
          <p:cNvSpPr/>
          <p:nvPr/>
        </p:nvSpPr>
        <p:spPr>
          <a:xfrm>
            <a:off x="2457465" y="2636912"/>
            <a:ext cx="19896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1600" dirty="0"/>
          </a:p>
          <a:p>
            <a:r>
              <a:rPr lang="tr-TR" sz="1600" dirty="0" smtClean="0"/>
              <a:t>İl Milli Eğt M</a:t>
            </a:r>
          </a:p>
          <a:p>
            <a:r>
              <a:rPr lang="tr-TR" sz="1600" dirty="0" smtClean="0"/>
              <a:t>Maarif Müf. </a:t>
            </a:r>
            <a:r>
              <a:rPr lang="tr-TR" sz="1600" dirty="0" err="1" smtClean="0"/>
              <a:t>Bşk.Yrd</a:t>
            </a:r>
            <a:endParaRPr lang="tr-TR" sz="1600" dirty="0" smtClean="0"/>
          </a:p>
          <a:p>
            <a:r>
              <a:rPr lang="tr-TR" sz="1600" dirty="0" smtClean="0"/>
              <a:t>İl MEM Müdür Yrd.</a:t>
            </a:r>
            <a:endParaRPr lang="tr-TR" sz="1600" dirty="0"/>
          </a:p>
        </p:txBody>
      </p:sp>
      <p:sp>
        <p:nvSpPr>
          <p:cNvPr id="16" name="Dikdörtgen 15"/>
          <p:cNvSpPr/>
          <p:nvPr/>
        </p:nvSpPr>
        <p:spPr>
          <a:xfrm>
            <a:off x="2411760" y="4083669"/>
            <a:ext cx="1601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1600" dirty="0"/>
          </a:p>
          <a:p>
            <a:r>
              <a:rPr lang="tr-TR" sz="1600" dirty="0" smtClean="0"/>
              <a:t>İlçe  Milli Eğt M</a:t>
            </a:r>
          </a:p>
          <a:p>
            <a:r>
              <a:rPr lang="tr-TR" sz="1600" dirty="0" smtClean="0"/>
              <a:t>Eğt Öğr </a:t>
            </a:r>
            <a:r>
              <a:rPr lang="tr-TR" sz="1600" dirty="0" err="1" smtClean="0"/>
              <a:t>Şb</a:t>
            </a:r>
            <a:r>
              <a:rPr lang="tr-TR" sz="1600" dirty="0" smtClean="0"/>
              <a:t> Md.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2500298" y="5500702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Okul M</a:t>
            </a:r>
          </a:p>
          <a:p>
            <a:r>
              <a:rPr lang="tr-TR" sz="1600" dirty="0" smtClean="0"/>
              <a:t>Müdür Yrd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4427984" y="2852936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Eğt Öğr </a:t>
            </a:r>
            <a:r>
              <a:rPr lang="tr-TR" sz="1600" dirty="0" err="1" smtClean="0"/>
              <a:t>Şb</a:t>
            </a:r>
            <a:r>
              <a:rPr lang="tr-TR" sz="1600" dirty="0" smtClean="0"/>
              <a:t> Md</a:t>
            </a:r>
          </a:p>
          <a:p>
            <a:r>
              <a:rPr lang="tr-TR" sz="1600" dirty="0" smtClean="0"/>
              <a:t>İlçe </a:t>
            </a:r>
            <a:r>
              <a:rPr lang="tr-TR" sz="1600" dirty="0"/>
              <a:t>Milli Eğt M</a:t>
            </a:r>
            <a:r>
              <a:rPr lang="tr-TR" sz="1600" dirty="0" smtClean="0"/>
              <a:t>.</a:t>
            </a:r>
          </a:p>
          <a:p>
            <a:r>
              <a:rPr lang="tr-TR" sz="1600" dirty="0" smtClean="0"/>
              <a:t>Ar-</a:t>
            </a:r>
            <a:r>
              <a:rPr lang="tr-TR" sz="1600" dirty="0" err="1" smtClean="0"/>
              <a:t>Ge</a:t>
            </a:r>
            <a:r>
              <a:rPr lang="tr-TR" sz="1600" dirty="0" smtClean="0"/>
              <a:t> Birimi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6215074" y="2834933"/>
            <a:ext cx="1828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Hem M</a:t>
            </a:r>
          </a:p>
          <a:p>
            <a:r>
              <a:rPr lang="tr-TR" sz="1600" dirty="0" smtClean="0"/>
              <a:t>RAM M.</a:t>
            </a:r>
          </a:p>
          <a:p>
            <a:r>
              <a:rPr lang="tr-TR" sz="1600" dirty="0" smtClean="0"/>
              <a:t>İki Lise M.</a:t>
            </a:r>
          </a:p>
          <a:p>
            <a:r>
              <a:rPr lang="tr-TR" sz="1600" dirty="0" smtClean="0"/>
              <a:t>İki Ortaokul M.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4499992" y="42920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dirty="0" smtClean="0"/>
              <a:t>HEM M</a:t>
            </a:r>
          </a:p>
          <a:p>
            <a:r>
              <a:rPr lang="tr-TR" sz="1600" dirty="0" smtClean="0"/>
              <a:t>İki Lise M</a:t>
            </a:r>
          </a:p>
          <a:p>
            <a:r>
              <a:rPr lang="tr-TR" sz="1600" dirty="0" smtClean="0"/>
              <a:t>İki Ortaokul Md</a:t>
            </a:r>
            <a:endParaRPr lang="tr-TR" sz="1600" dirty="0"/>
          </a:p>
        </p:txBody>
      </p:sp>
      <p:sp>
        <p:nvSpPr>
          <p:cNvPr id="23" name="Dikdörtgen 22"/>
          <p:cNvSpPr/>
          <p:nvPr/>
        </p:nvSpPr>
        <p:spPr>
          <a:xfrm>
            <a:off x="4572000" y="5500702"/>
            <a:ext cx="2181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Rehber Öğr</a:t>
            </a:r>
          </a:p>
          <a:p>
            <a:r>
              <a:rPr lang="tr-TR" sz="1600" dirty="0" smtClean="0"/>
              <a:t>Öğretmen</a:t>
            </a:r>
          </a:p>
          <a:p>
            <a:endParaRPr lang="tr-TR" sz="1600" dirty="0"/>
          </a:p>
        </p:txBody>
      </p:sp>
      <p:sp>
        <p:nvSpPr>
          <p:cNvPr id="24" name="Aşağı Ok 23"/>
          <p:cNvSpPr/>
          <p:nvPr/>
        </p:nvSpPr>
        <p:spPr>
          <a:xfrm rot="16200000">
            <a:off x="1416902" y="4791239"/>
            <a:ext cx="642345" cy="9555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161879" y="235967"/>
            <a:ext cx="3643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Proje Ekipleri</a:t>
            </a:r>
            <a:endParaRPr lang="tr-TR" sz="4400" b="1" dirty="0"/>
          </a:p>
        </p:txBody>
      </p:sp>
    </p:spTree>
    <p:extLst>
      <p:ext uri="{BB962C8B-B14F-4D97-AF65-F5344CB8AC3E}">
        <p14:creationId xmlns="" xmlns:p14="http://schemas.microsoft.com/office/powerpoint/2010/main" val="10526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65319177"/>
              </p:ext>
            </p:extLst>
          </p:nvPr>
        </p:nvGraphicFramePr>
        <p:xfrm>
          <a:off x="323528" y="886704"/>
          <a:ext cx="8496944" cy="598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254"/>
                <a:gridCol w="4383412"/>
                <a:gridCol w="3289278"/>
              </a:tblGrid>
              <a:tr h="3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İlçe Müdürleri Toplantısı                                                    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8 Eylül Salı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İl Yürütme Ekibi Toplantısı                                                   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9 </a:t>
                      </a:r>
                      <a:r>
                        <a:rPr lang="tr-TR" sz="1800" kern="1200" dirty="0" smtClean="0">
                          <a:effectLst/>
                        </a:rPr>
                        <a:t>Eylül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İlçe Yürütme Ekiplerinin Kurulması                                      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9-10 Eylül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İlçe Yürütme Ekiplerinin Bildirilmesi                                   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10 </a:t>
                      </a:r>
                      <a:r>
                        <a:rPr lang="tr-TR" sz="1800" kern="1200" dirty="0" smtClean="0">
                          <a:effectLst/>
                        </a:rPr>
                        <a:t>Eylül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653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İlçe Yürütme  Ekipleriyle Bilgilendirme Toplantı                   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11 </a:t>
                      </a:r>
                      <a:r>
                        <a:rPr lang="tr-TR" sz="1800" kern="1200" dirty="0" smtClean="0">
                          <a:effectLst/>
                        </a:rPr>
                        <a:t>Eylül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653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İlçe Okul Müdürlerini Bilgilendirme Toplantıları                   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14-18 Eylül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653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Okul Yürütme Ekiplerinin Oluşturulması                            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14-23 Eylül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653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Merkez İlçe Okul Müdürleriyle Bilgilendirme Toplantısı       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effectLst/>
                        </a:rPr>
                        <a:t>1-2 Ekim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653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Rehber Öğretmenlerin Proje Hakkında Bilgilendirilmeleri   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1-9 Ekim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895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10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Okullarda Koçların belirlenmesi,</a:t>
                      </a:r>
                      <a:endParaRPr lang="tr-TR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effectLst/>
                        </a:rPr>
                        <a:t>Rehber öğretmenler tarafından koçluk eğitimi verilmesi , koç-öğrenci görevlendirmeleri  ve sürecin başlaması                                                            </a:t>
                      </a:r>
                      <a:endParaRPr lang="tr-T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5-16 Ekim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971600" y="49964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PROJE İLE NE  </a:t>
            </a:r>
            <a:r>
              <a:rPr lang="tr-TR" b="1" dirty="0"/>
              <a:t>YAPILACAK</a:t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A) TAKVİM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78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3634705"/>
              </p:ext>
            </p:extLst>
          </p:nvPr>
        </p:nvGraphicFramePr>
        <p:xfrm>
          <a:off x="323527" y="836712"/>
          <a:ext cx="8064897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266"/>
                <a:gridCol w="4661041"/>
                <a:gridCol w="2688590"/>
              </a:tblGrid>
              <a:tr h="0">
                <a:tc gridSpan="3">
                  <a:txBody>
                    <a:bodyPr/>
                    <a:lstStyle/>
                    <a:p>
                      <a:pPr marL="347345" indent="-27432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I-Toplantılar</a:t>
                      </a:r>
                      <a:endParaRPr lang="tr-T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Okulların Yürütme Ekip Toplantıları                         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Her Ayın Son Haftası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İlçe Yürütme Ekipleriyle Okul Müdürleri Toplantısı    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Her Ayın Son Haftası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İlçe Müdürleriyle Değerlendirme Toplantıları            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Her Ayın İlk Haftası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6910882"/>
              </p:ext>
            </p:extLst>
          </p:nvPr>
        </p:nvGraphicFramePr>
        <p:xfrm>
          <a:off x="323528" y="2708920"/>
          <a:ext cx="8036407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738"/>
                <a:gridCol w="4644576"/>
                <a:gridCol w="2679093"/>
              </a:tblGrid>
              <a:tr h="0">
                <a:tc gridSpan="3">
                  <a:txBody>
                    <a:bodyPr/>
                    <a:lstStyle/>
                    <a:p>
                      <a:pPr marL="347345" indent="-27432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II-Görüşmeler </a:t>
                      </a:r>
                      <a:endParaRPr lang="tr-T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Koç-Öğrenci Görüşmesi                                          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Her Ay En Az 1 Defa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Koç Aile Görüşmesi                                                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En Az İki Ayda Bir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2951893"/>
              </p:ext>
            </p:extLst>
          </p:nvPr>
        </p:nvGraphicFramePr>
        <p:xfrm>
          <a:off x="323528" y="4005064"/>
          <a:ext cx="801821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125"/>
                <a:gridCol w="4634064"/>
                <a:gridCol w="2673030"/>
              </a:tblGrid>
              <a:tr h="58711">
                <a:tc gridSpan="3">
                  <a:txBody>
                    <a:bodyPr/>
                    <a:lstStyle/>
                    <a:p>
                      <a:pPr marL="347345" indent="-27432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effectLst/>
                        </a:rPr>
                        <a:t>III-Sınav </a:t>
                      </a:r>
                      <a:r>
                        <a:rPr lang="tr-TR" sz="1800" kern="1200" dirty="0">
                          <a:effectLst/>
                        </a:rPr>
                        <a:t>ve Testler</a:t>
                      </a:r>
                      <a:endParaRPr lang="tr-T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Kazanım Değerlendirme Sınavları                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Her Kazanımdan Sonra 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>
                          <a:effectLst/>
                        </a:rPr>
                        <a:t>Ortak Değerlendirme Sınavları                   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</a:rPr>
                        <a:t>3 Adet Ortak Sınav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4099624"/>
              </p:ext>
            </p:extLst>
          </p:nvPr>
        </p:nvGraphicFramePr>
        <p:xfrm>
          <a:off x="323528" y="5264106"/>
          <a:ext cx="8018219" cy="1388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125"/>
                <a:gridCol w="7307094"/>
              </a:tblGrid>
              <a:tr h="7366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IV-Diğer</a:t>
                      </a:r>
                      <a:endParaRPr lang="tr-T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Sürecin </a:t>
                      </a:r>
                      <a:r>
                        <a:rPr lang="tr-TR" sz="1800" dirty="0" smtClean="0">
                          <a:effectLst/>
                        </a:rPr>
                        <a:t>Takibi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Başarılı Okullarımızın </a:t>
                      </a:r>
                      <a:r>
                        <a:rPr lang="tr-TR" sz="1800" dirty="0" smtClean="0">
                          <a:effectLst/>
                        </a:rPr>
                        <a:t>Ödüllendirilmesi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47825" y="3186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28585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PROJE İLE NE </a:t>
            </a:r>
            <a:r>
              <a:rPr lang="tr-TR" b="1" dirty="0"/>
              <a:t>YAPILACAK </a:t>
            </a:r>
            <a:br>
              <a:rPr lang="tr-TR" b="1" dirty="0"/>
            </a:br>
            <a:r>
              <a:rPr lang="tr-TR" b="1" dirty="0"/>
              <a:t>B)Faaliyetler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403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57158" y="1423191"/>
            <a:ext cx="8458200" cy="72547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NİÇİN BAŞARIYI ARTTIRMA PROJESİ?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4294967295"/>
          </p:nvPr>
        </p:nvSpPr>
        <p:spPr>
          <a:xfrm>
            <a:off x="357158" y="1423191"/>
            <a:ext cx="8358246" cy="50737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 smtClean="0"/>
              <a:t>       </a:t>
            </a:r>
          </a:p>
          <a:p>
            <a:pPr>
              <a:buNone/>
            </a:pPr>
            <a:r>
              <a:rPr lang="tr-TR" sz="2400" dirty="0" smtClean="0"/>
              <a:t>    a) Eğitimde fiziki altyapı probleminde ciddi iyileştirmeler yapıldı.</a:t>
            </a:r>
          </a:p>
          <a:p>
            <a:pPr>
              <a:buNone/>
            </a:pPr>
            <a:r>
              <a:rPr lang="tr-TR" sz="2400" dirty="0" smtClean="0"/>
              <a:t>    b)Derslik Problemi büyük oranda çözüldü. </a:t>
            </a:r>
          </a:p>
          <a:p>
            <a:pPr>
              <a:buNone/>
            </a:pPr>
            <a:r>
              <a:rPr lang="tr-TR" sz="2400" dirty="0" smtClean="0"/>
              <a:t>    c) Şanlıurfa öğretmen atamalarında illere ayrılan kontenjan sayısına göre ilk iller arasında yer aldı.  </a:t>
            </a:r>
          </a:p>
          <a:p>
            <a:pPr>
              <a:buNone/>
            </a:pPr>
            <a:r>
              <a:rPr lang="tr-TR" sz="2400" dirty="0" smtClean="0"/>
              <a:t>     d)Okullarımıza büyük oranlarda donatım ödenekleri kullanıldı.</a:t>
            </a:r>
          </a:p>
          <a:p>
            <a:pPr>
              <a:buNone/>
            </a:pPr>
            <a:r>
              <a:rPr lang="tr-TR" sz="2400" dirty="0" smtClean="0"/>
              <a:t>     e) Okullaşma oranında iyileşme sağlandı.</a:t>
            </a:r>
          </a:p>
          <a:p>
            <a:pPr>
              <a:buNone/>
            </a:pPr>
            <a:r>
              <a:rPr lang="tr-TR" sz="2400" dirty="0" smtClean="0"/>
              <a:t>   </a:t>
            </a:r>
          </a:p>
          <a:p>
            <a:pPr>
              <a:buNone/>
            </a:pPr>
            <a:r>
              <a:rPr lang="tr-TR" sz="2400" dirty="0" smtClean="0"/>
              <a:t>           Bu İyileşmelerin, Öğrencilerimizin girdikleri </a:t>
            </a:r>
            <a:r>
              <a:rPr lang="tr-TR" sz="2400" dirty="0" err="1" smtClean="0"/>
              <a:t>Teog</a:t>
            </a:r>
            <a:r>
              <a:rPr lang="tr-TR" sz="2400" dirty="0" smtClean="0"/>
              <a:t> ve </a:t>
            </a:r>
            <a:r>
              <a:rPr lang="tr-TR" sz="2400" dirty="0" err="1" smtClean="0"/>
              <a:t>Ygs</a:t>
            </a:r>
            <a:r>
              <a:rPr lang="tr-TR" sz="2400" dirty="0" smtClean="0"/>
              <a:t>/</a:t>
            </a:r>
            <a:r>
              <a:rPr lang="tr-TR" sz="2400" dirty="0" err="1" smtClean="0"/>
              <a:t>Lys</a:t>
            </a:r>
            <a:r>
              <a:rPr lang="tr-TR" sz="2400" dirty="0" smtClean="0"/>
              <a:t> sınavlarındaki başarısını daha fazla artırması için…</a:t>
            </a:r>
          </a:p>
          <a:p>
            <a:pPr lvl="0">
              <a:buNone/>
            </a:pPr>
            <a:r>
              <a:rPr lang="tr-TR" sz="2400" dirty="0" smtClean="0"/>
              <a:t>    </a:t>
            </a:r>
          </a:p>
          <a:p>
            <a:pPr>
              <a:buNone/>
            </a:pPr>
            <a:r>
              <a:rPr lang="tr-TR" sz="2400" dirty="0" smtClean="0"/>
              <a:t> 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97086" y="6496959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Şanlıurfa İl  Milli Eğitim Müdürlüğü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4" y="1285860"/>
            <a:ext cx="8229600" cy="2714644"/>
          </a:xfrm>
        </p:spPr>
        <p:txBody>
          <a:bodyPr>
            <a:normAutofit fontScale="90000"/>
          </a:bodyPr>
          <a:lstStyle/>
          <a:p>
            <a:pPr algn="l"/>
            <a:r>
              <a:rPr lang="tr-TR" sz="2200" dirty="0" smtClean="0">
                <a:solidFill>
                  <a:srgbClr val="FF0000"/>
                </a:solidFill>
              </a:rPr>
              <a:t/>
            </a:r>
            <a:br>
              <a:rPr lang="tr-TR" sz="2200" dirty="0" smtClean="0">
                <a:solidFill>
                  <a:srgbClr val="FF0000"/>
                </a:solidFill>
              </a:rPr>
            </a:br>
            <a:r>
              <a:rPr lang="tr-TR" sz="2200" dirty="0" smtClean="0">
                <a:solidFill>
                  <a:srgbClr val="FF0000"/>
                </a:solidFill>
              </a:rPr>
              <a:t/>
            </a:r>
            <a:br>
              <a:rPr lang="tr-TR" sz="2200" dirty="0" smtClean="0">
                <a:solidFill>
                  <a:srgbClr val="FF0000"/>
                </a:solidFill>
              </a:rPr>
            </a:br>
            <a:r>
              <a:rPr lang="tr-TR" sz="2700" dirty="0" smtClean="0">
                <a:solidFill>
                  <a:srgbClr val="FF0000"/>
                </a:solidFill>
              </a:rPr>
              <a:t>1-Projeye Biz İnandık.</a:t>
            </a:r>
            <a:r>
              <a:rPr lang="tr-TR" sz="2700" dirty="0" smtClean="0">
                <a:solidFill>
                  <a:srgbClr val="FF0000"/>
                </a:solidFill>
              </a:rPr>
              <a:t/>
            </a:r>
            <a:br>
              <a:rPr lang="tr-TR" sz="2700" dirty="0" smtClean="0">
                <a:solidFill>
                  <a:srgbClr val="FF0000"/>
                </a:solidFill>
              </a:rPr>
            </a:br>
            <a:r>
              <a:rPr lang="tr-TR" sz="2700" dirty="0" smtClean="0">
                <a:solidFill>
                  <a:srgbClr val="FF0000"/>
                </a:solidFill>
              </a:rPr>
              <a:t>2-Proje </a:t>
            </a:r>
            <a:r>
              <a:rPr lang="tr-TR" sz="2700" dirty="0" smtClean="0">
                <a:solidFill>
                  <a:srgbClr val="FF0000"/>
                </a:solidFill>
              </a:rPr>
              <a:t>Taslağı </a:t>
            </a:r>
            <a:r>
              <a:rPr lang="tr-TR" sz="2700" dirty="0" smtClean="0">
                <a:solidFill>
                  <a:srgbClr val="FF0000"/>
                </a:solidFill>
              </a:rPr>
              <a:t>O</a:t>
            </a:r>
            <a:r>
              <a:rPr lang="tr-TR" sz="2700" dirty="0" smtClean="0">
                <a:solidFill>
                  <a:srgbClr val="FF0000"/>
                </a:solidFill>
              </a:rPr>
              <a:t>luşturuldu</a:t>
            </a:r>
            <a:r>
              <a:rPr lang="tr-TR" sz="2700" dirty="0" smtClean="0">
                <a:solidFill>
                  <a:srgbClr val="FF0000"/>
                </a:solidFill>
              </a:rPr>
              <a:t>.</a:t>
            </a:r>
            <a:br>
              <a:rPr lang="tr-TR" sz="2700" dirty="0" smtClean="0">
                <a:solidFill>
                  <a:srgbClr val="FF0000"/>
                </a:solidFill>
              </a:rPr>
            </a:br>
            <a:r>
              <a:rPr lang="tr-TR" sz="2700" dirty="0" smtClean="0">
                <a:solidFill>
                  <a:srgbClr val="FF0000"/>
                </a:solidFill>
              </a:rPr>
              <a:t>3-Koçluk El Kitabı Hazırlandı</a:t>
            </a:r>
            <a:r>
              <a:rPr lang="tr-TR" sz="2700" dirty="0" smtClean="0">
                <a:solidFill>
                  <a:srgbClr val="FF0000"/>
                </a:solidFill>
              </a:rPr>
              <a:t>.</a:t>
            </a:r>
            <a:r>
              <a:rPr lang="tr-TR" sz="2700" dirty="0" smtClean="0">
                <a:solidFill>
                  <a:srgbClr val="FF0000"/>
                </a:solidFill>
              </a:rPr>
              <a:t/>
            </a:r>
            <a:br>
              <a:rPr lang="tr-TR" sz="2700" dirty="0" smtClean="0">
                <a:solidFill>
                  <a:srgbClr val="FF0000"/>
                </a:solidFill>
              </a:rPr>
            </a:br>
            <a:r>
              <a:rPr lang="tr-TR" sz="2700" dirty="0" smtClean="0">
                <a:solidFill>
                  <a:srgbClr val="FF0000"/>
                </a:solidFill>
              </a:rPr>
              <a:t>4-Müdürlüğümüz </a:t>
            </a:r>
            <a:r>
              <a:rPr lang="tr-TR" sz="2700" dirty="0" smtClean="0">
                <a:solidFill>
                  <a:srgbClr val="FF0000"/>
                </a:solidFill>
              </a:rPr>
              <a:t>Eğitim Öğretim Şubesi Yöneticileri ve Maarif Müfettişleri Başkanlığımızla Toplantı yapıldı.</a:t>
            </a:r>
            <a:r>
              <a:rPr lang="tr-TR" sz="2800" dirty="0" smtClean="0">
                <a:solidFill>
                  <a:srgbClr val="FF0000"/>
                </a:solidFill>
              </a:rPr>
              <a:t/>
            </a:r>
            <a:br>
              <a:rPr lang="tr-TR" sz="2800" dirty="0" smtClean="0">
                <a:solidFill>
                  <a:srgbClr val="FF0000"/>
                </a:solidFill>
              </a:rPr>
            </a:b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85918" y="261610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BUGÜNE KADAR NELER YAPILDI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21429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/>
              <a:t>Okul  idareci ve öğretmenleriyle istişare toplantıları yapıldı.</a:t>
            </a:r>
            <a:endParaRPr lang="tr-TR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26992"/>
            <a:ext cx="7358114" cy="48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067" y="214290"/>
            <a:ext cx="8143933" cy="571480"/>
          </a:xfrm>
        </p:spPr>
        <p:txBody>
          <a:bodyPr>
            <a:noAutofit/>
          </a:bodyPr>
          <a:lstStyle/>
          <a:p>
            <a:pPr algn="l"/>
            <a:r>
              <a:rPr lang="tr-TR" sz="3200" b="1" dirty="0" smtClean="0"/>
              <a:t>     Proje İlçe müdürlerimizle paylaşıldı</a:t>
            </a:r>
            <a:endParaRPr lang="tr-TR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68" y="1071546"/>
            <a:ext cx="7783972" cy="51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067" y="0"/>
            <a:ext cx="8143933" cy="775612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İlçe Yürütme Ve Denetleme Ekiplerimizle Proje Hakkında Paylaşımda Bulunuldu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572428" cy="50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C04FE-CF36-4DA7-9634-1EE849EBC17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524000" y="2143116"/>
          <a:ext cx="6095999" cy="3929089"/>
        </p:xfrm>
        <a:graphic>
          <a:graphicData uri="http://schemas.openxmlformats.org/drawingml/2006/table">
            <a:tbl>
              <a:tblPr/>
              <a:tblGrid>
                <a:gridCol w="2032265"/>
                <a:gridCol w="2032265"/>
                <a:gridCol w="2031469"/>
              </a:tblGrid>
              <a:tr h="40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Tarih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İlçe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Toplantı Saati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14.09.2015</a:t>
                      </a:r>
                      <a:b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Pazartesi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Harran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9.30-12.00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Akçakale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14.00-16.30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15.09.2015</a:t>
                      </a:r>
                      <a:b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Salı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Birecik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9.30-12.00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Halfeti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14.00-16.30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16.09.2015</a:t>
                      </a:r>
                      <a:b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Çarşamba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Ceylanpınar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9.30-12.00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Viranşehir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14.00-16.30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17.09.2015</a:t>
                      </a:r>
                      <a:b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Perşembe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Hilvan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9.30-12.00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Siverek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14.00-16.30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18.09.2015</a:t>
                      </a:r>
                      <a:b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Cuma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Bozova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9.00-11.30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Suruç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14.00-16.30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714348" y="1028697"/>
            <a:ext cx="8229600" cy="828667"/>
          </a:xfrm>
        </p:spPr>
        <p:txBody>
          <a:bodyPr/>
          <a:lstStyle/>
          <a:p>
            <a:pPr algn="ctr">
              <a:buNone/>
            </a:pPr>
            <a:r>
              <a:rPr lang="tr-TR" sz="2400" dirty="0" smtClean="0"/>
              <a:t>14-18 Eylül Tarihleri Arasında 10 İlçemizde Okul Müdürlerimizle Toplantılar Yapıldı. Paylaşımlarda Bulunuldu.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C04FE-CF36-4DA7-9634-1EE849EBC176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130678"/>
            <a:ext cx="6660647" cy="4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928661" y="0"/>
            <a:ext cx="7769251" cy="908050"/>
          </a:xfrm>
        </p:spPr>
        <p:txBody>
          <a:bodyPr/>
          <a:lstStyle/>
          <a:p>
            <a:r>
              <a:rPr lang="tr-TR" sz="3600" dirty="0" smtClean="0"/>
              <a:t>Okul Müdürlerimizle Toplantılarımızdan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C04FE-CF36-4DA7-9634-1EE849EBC176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077100"/>
            <a:ext cx="6732085" cy="504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928661" y="0"/>
            <a:ext cx="7769251" cy="908050"/>
          </a:xfrm>
        </p:spPr>
        <p:txBody>
          <a:bodyPr/>
          <a:lstStyle/>
          <a:p>
            <a:r>
              <a:rPr lang="tr-TR" sz="3600" dirty="0" smtClean="0"/>
              <a:t>Okul Müdürlerimizle Toplantılarımızdan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488</Words>
  <Application>Microsoft Office PowerPoint</Application>
  <PresentationFormat>Ekran Gösterisi (4:3)</PresentationFormat>
  <Paragraphs>170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Slayt 1</vt:lpstr>
      <vt:lpstr> NİÇİN BAŞARIYI ARTTIRMA PROJESİ? </vt:lpstr>
      <vt:lpstr>  1-Projeye Biz İnandık. 2-Proje Taslağı Oluşturuldu. 3-Koçluk El Kitabı Hazırlandı. 4-Müdürlüğümüz Eğitim Öğretim Şubesi Yöneticileri ve Maarif Müfettişleri Başkanlığımızla Toplantı yapıldı. </vt:lpstr>
      <vt:lpstr>Okul  idareci ve öğretmenleriyle istişare toplantıları yapıldı.</vt:lpstr>
      <vt:lpstr>     Proje İlçe müdürlerimizle paylaşıldı</vt:lpstr>
      <vt:lpstr>İlçe Yürütme Ve Denetleme Ekiplerimizle Proje Hakkında Paylaşımda Bulunuldu</vt:lpstr>
      <vt:lpstr>Slayt 7</vt:lpstr>
      <vt:lpstr>Okul Müdürlerimizle Toplantılarımızdan</vt:lpstr>
      <vt:lpstr>Okul Müdürlerimizle Toplantılarımızdan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PC</cp:lastModifiedBy>
  <cp:revision>464</cp:revision>
  <cp:lastPrinted>2015-08-17T06:05:07Z</cp:lastPrinted>
  <dcterms:created xsi:type="dcterms:W3CDTF">2011-10-11T08:25:07Z</dcterms:created>
  <dcterms:modified xsi:type="dcterms:W3CDTF">2015-10-01T16:02:57Z</dcterms:modified>
</cp:coreProperties>
</file>