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3A2C-E28E-4EB8-BB5B-4A6AAED3E9D0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FA35-49EA-4D46-BBB7-CCA9F9305F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71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9FA35-49EA-4D46-BBB7-CCA9F9305F0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12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4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82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52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75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15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500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0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54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87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11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72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92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02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24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193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F636-2968-4FCD-9030-9823A1F27999}" type="datetimeFigureOut">
              <a:rPr lang="tr-TR" smtClean="0"/>
              <a:t>13.09.2023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6E267B-A680-4E18-BBD2-AEC894D6BF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2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CCB994-2C6F-42A8-836B-3F8712932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51" y="318930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b="1" dirty="0">
                <a:solidFill>
                  <a:schemeClr val="tx1"/>
                </a:solidFill>
              </a:rPr>
              <a:t>AKRAN ZORBALIĞI</a:t>
            </a:r>
            <a:br>
              <a:rPr lang="tr-TR" dirty="0"/>
            </a:b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B05F393-CB3A-4CD3-AF6E-75FC5CD60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06" y="278423"/>
            <a:ext cx="2663688" cy="27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39F13D-FDD7-4E64-895C-A0B368D3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Zorbalığının Önlenmesi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1AD52-2037-4A5D-977A-56F93DD8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Zorbalığın bir suç olduğu ve hiçbir şekilde şaka olarak algılanamayacağı kesin bir dille anlatılmalıdır.</a:t>
            </a:r>
          </a:p>
          <a:p>
            <a:endParaRPr lang="tr-TR" dirty="0"/>
          </a:p>
          <a:p>
            <a:r>
              <a:rPr lang="tr-TR" dirty="0"/>
              <a:t>Ailelerin çocuklarıyla iletişimi güçlü </a:t>
            </a:r>
            <a:r>
              <a:rPr lang="tr-TR" dirty="0" err="1"/>
              <a:t>olmalı,çocuktaki</a:t>
            </a:r>
            <a:r>
              <a:rPr lang="tr-TR" dirty="0"/>
              <a:t> ruhsal değişiklikler yakından takip edilmelidir.</a:t>
            </a:r>
          </a:p>
        </p:txBody>
      </p:sp>
    </p:spTree>
    <p:extLst>
      <p:ext uri="{BB962C8B-B14F-4D97-AF65-F5344CB8AC3E}">
        <p14:creationId xmlns:p14="http://schemas.microsoft.com/office/powerpoint/2010/main" val="387376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DEDFE0-1290-4908-A116-C4899A79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Zorbalığının Önlenmesi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F69FF3-26B0-45A0-9F62-28B28D09F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Zorbalıkla ilgili durumlarda okul ve aile iş birliği yapmalı ve karşılıklı bilgi alışverişinde bulunulmalıdır.</a:t>
            </a:r>
          </a:p>
          <a:p>
            <a:endParaRPr lang="tr-TR" dirty="0"/>
          </a:p>
          <a:p>
            <a:r>
              <a:rPr lang="tr-TR" dirty="0"/>
              <a:t>Çocuk zorbalığa maruz kaldığında ne yapması gerektiği nerden yardım isteyeceği konusunda bilgilendirilmelidir.</a:t>
            </a:r>
          </a:p>
        </p:txBody>
      </p:sp>
    </p:spTree>
    <p:extLst>
      <p:ext uri="{BB962C8B-B14F-4D97-AF65-F5344CB8AC3E}">
        <p14:creationId xmlns:p14="http://schemas.microsoft.com/office/powerpoint/2010/main" val="120615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308A7A-9A5C-4A20-A265-12E103EE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Zorbalığının Önlenmesi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93BE3D-EB66-4471-A96C-6A44647B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Çocuğun sosyal medya ve internetine güvenlik filtreleri konulup, internette zaman geçirdiği siteler kontrol edilmelidir.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46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D768A5-5D4A-4ABA-916E-8A3172CB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Akran Zorbalığı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422D2-ECDA-4377-8089-F1A44139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Akran zorbalığı, avantajlı bir kişinin veya grubun, kendilerine oranla dezavantajlı bir bireye veya gruba sistematik bir şekilde, birden fazla  baskı uygulaması olarak tanımlanabilir.</a:t>
            </a:r>
          </a:p>
        </p:txBody>
      </p:sp>
    </p:spTree>
    <p:extLst>
      <p:ext uri="{BB962C8B-B14F-4D97-AF65-F5344CB8AC3E}">
        <p14:creationId xmlns:p14="http://schemas.microsoft.com/office/powerpoint/2010/main" val="425245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6FC027-BA62-4538-AED3-8AE4343B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Zorbalığı Belirtileri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EA65D0-40ED-47AF-A4CA-399F6E61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Küçümseyici söylemler</a:t>
            </a:r>
          </a:p>
          <a:p>
            <a:r>
              <a:rPr lang="tr-TR" dirty="0"/>
              <a:t>Dalga geçmeler</a:t>
            </a:r>
          </a:p>
          <a:p>
            <a:r>
              <a:rPr lang="tr-TR" dirty="0"/>
              <a:t>Arkadan yapılan dedikodular </a:t>
            </a:r>
          </a:p>
          <a:p>
            <a:r>
              <a:rPr lang="tr-TR" dirty="0"/>
              <a:t>Eşyalarına el koyma</a:t>
            </a:r>
          </a:p>
          <a:p>
            <a:r>
              <a:rPr lang="tr-TR" dirty="0"/>
              <a:t>Kendisine yiyecek aldırma</a:t>
            </a:r>
          </a:p>
          <a:p>
            <a:r>
              <a:rPr lang="tr-TR" dirty="0"/>
              <a:t>Ödevini yaptırma veya dışlama</a:t>
            </a:r>
          </a:p>
          <a:p>
            <a:r>
              <a:rPr lang="tr-TR" dirty="0"/>
              <a:t>Görmezden gelme</a:t>
            </a:r>
          </a:p>
        </p:txBody>
      </p:sp>
    </p:spTree>
    <p:extLst>
      <p:ext uri="{BB962C8B-B14F-4D97-AF65-F5344CB8AC3E}">
        <p14:creationId xmlns:p14="http://schemas.microsoft.com/office/powerpoint/2010/main" val="50171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E4AB77-75EE-4FEE-B3DB-C6616D39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Zorbalık Türleri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6BFC6-80A9-4CAC-B22A-B516C499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60" y="2133600"/>
            <a:ext cx="6399952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Sözel Zorba Davranışlar</a:t>
            </a:r>
          </a:p>
          <a:p>
            <a:pPr marL="0" indent="0" algn="ctr">
              <a:buNone/>
            </a:pPr>
            <a:r>
              <a:rPr lang="tr-TR" dirty="0"/>
              <a:t> Kişiye lakap takılması, alay edilmesi, küfür edilmesi ve </a:t>
            </a:r>
          </a:p>
          <a:p>
            <a:pPr marL="0" indent="0" algn="ctr">
              <a:buNone/>
            </a:pPr>
            <a:r>
              <a:rPr lang="tr-TR" dirty="0"/>
              <a:t>gurur kırıcı sözel ifadeler olarak açıklanabilir.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D4CDDA-47CD-4180-AFB8-6E94B62F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5" y="2294703"/>
            <a:ext cx="4287915" cy="35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9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B7F05B-BBF5-4576-A065-C8825D46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Zorbalık Türleri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8A6175-437D-4DE1-8F48-62717DDAB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76" y="2133600"/>
            <a:ext cx="5929435" cy="377762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Duygusal Zorba Davranışlar</a:t>
            </a:r>
          </a:p>
          <a:p>
            <a:pPr marL="0" indent="0" algn="ctr">
              <a:buNone/>
            </a:pPr>
            <a:r>
              <a:rPr lang="tr-TR" dirty="0"/>
              <a:t>Arkadaş grubu içinde dışlamak, görmezden gelmek, yardım etmemek, ortak grup aktivitelerinde görev veya sorumluluk vermek şeklinde tanımlanabilir.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D2FCD6B-CC03-46D3-8813-3EC28D98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2246050"/>
            <a:ext cx="4323425" cy="33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9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5FFCF-43E6-419C-8E25-44885CEA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Zorbalık Türleri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816AFB-48E4-47E8-9577-33E75C04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2" y="2133600"/>
            <a:ext cx="6710670" cy="377762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Fiziksel zorba davranışlar</a:t>
            </a:r>
          </a:p>
          <a:p>
            <a:pPr marL="0" indent="0" algn="ctr">
              <a:buNone/>
            </a:pPr>
            <a:r>
              <a:rPr lang="tr-TR" dirty="0"/>
              <a:t> Fiziksel güç kullanarak yapılan davranışlardır. Bu davranışlar; yanından geçerken omuz atmak, iteklemek, tekme veya yumruk atmak gibi fiziksel eylemleri içeren davranışlardır.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741A498-0643-46FA-9435-B2E4FD08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43" y="2041864"/>
            <a:ext cx="3906173" cy="35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7F3CB2-57C0-447A-84BF-8DCB576B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Zorbalık Türleri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986F7C-F7F6-4CBB-831E-0497BA8B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250" y="2133600"/>
            <a:ext cx="6515362" cy="3777622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Siber zorba davranışlar </a:t>
            </a:r>
          </a:p>
          <a:p>
            <a:pPr marL="0" indent="0" algn="ctr">
              <a:buNone/>
            </a:pPr>
            <a:r>
              <a:rPr lang="tr-TR" dirty="0"/>
              <a:t>internet, sosyal medya gibi sanal dünya üzerinden yapılan</a:t>
            </a:r>
          </a:p>
          <a:p>
            <a:pPr marL="0" indent="0" algn="ctr">
              <a:buNone/>
            </a:pPr>
            <a:r>
              <a:rPr lang="tr-TR" dirty="0"/>
              <a:t> küfür ,hakaret, şantaj ve izinsiz içerik paylaşımı</a:t>
            </a:r>
          </a:p>
          <a:p>
            <a:pPr marL="0" indent="0" algn="ctr">
              <a:buNone/>
            </a:pPr>
            <a:r>
              <a:rPr lang="tr-TR" dirty="0"/>
              <a:t>olarak tanımlanabilir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A9D486-53DA-4F5B-9C66-75DE6F00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2" y="2133600"/>
            <a:ext cx="4394446" cy="35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3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FDF9C2-FF4D-45D7-A240-2A23F959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Zorbalığın Çocuklar Üzerindeki Etkisi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2178F2-C528-40AB-A4D6-AB836EAC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 başarısındaki keskin düşüşler</a:t>
            </a:r>
          </a:p>
          <a:p>
            <a:r>
              <a:rPr lang="tr-TR" dirty="0"/>
              <a:t>Okula devamın azalması</a:t>
            </a:r>
          </a:p>
          <a:p>
            <a:r>
              <a:rPr lang="tr-TR" dirty="0"/>
              <a:t>İçine </a:t>
            </a:r>
            <a:r>
              <a:rPr lang="tr-TR" dirty="0" err="1"/>
              <a:t>kapanık,stresli,çevreye</a:t>
            </a:r>
            <a:r>
              <a:rPr lang="tr-TR" dirty="0"/>
              <a:t> uyumsuz ruh halinin oluşması</a:t>
            </a:r>
          </a:p>
          <a:p>
            <a:r>
              <a:rPr lang="tr-TR" dirty="0"/>
              <a:t>Şiddeti problem çözme yolu olarak görmesi</a:t>
            </a:r>
          </a:p>
          <a:p>
            <a:r>
              <a:rPr lang="tr-TR" dirty="0"/>
              <a:t>Aileyle ilişkilerde bozulmalar</a:t>
            </a:r>
          </a:p>
          <a:p>
            <a:r>
              <a:rPr lang="tr-TR" dirty="0"/>
              <a:t>Sosyal ilişkilerde çekimserlik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83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728E2E-32F0-4A3F-864E-84781CA6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Akran Zorbalığının Önlenmesi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195F35-63EC-466A-A4DB-81626A83A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Çocukların iletişim becerilerinin geliştirilmesi akran zorbalığının önlenmesi için etkili bir adımdır.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Çocuklarının problem çözme becerilerini kazanması akran zorbalığından korunmak için önemlidir.</a:t>
            </a:r>
          </a:p>
        </p:txBody>
      </p:sp>
    </p:spTree>
    <p:extLst>
      <p:ext uri="{BB962C8B-B14F-4D97-AF65-F5344CB8AC3E}">
        <p14:creationId xmlns:p14="http://schemas.microsoft.com/office/powerpoint/2010/main" val="191736724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313</Words>
  <Application>Microsoft Office PowerPoint</Application>
  <PresentationFormat>Geniş ekran</PresentationFormat>
  <Paragraphs>63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Duman</vt:lpstr>
      <vt:lpstr>     AKRAN ZORBALIĞI </vt:lpstr>
      <vt:lpstr>Akran Zorbalığı Nedir?</vt:lpstr>
      <vt:lpstr>Akran Zorbalığı Belirtileri Nelerdir?</vt:lpstr>
      <vt:lpstr>Zorbalık Türleri Nelerdir?</vt:lpstr>
      <vt:lpstr>Zorbalık Türleri Nelerdir?</vt:lpstr>
      <vt:lpstr>Zorbalık Türleri Nelerdir?</vt:lpstr>
      <vt:lpstr>Zorbalık Türleri Nelerdir?</vt:lpstr>
      <vt:lpstr>Zorbalığın Çocuklar Üzerindeki Etkisi Nelerdir?</vt:lpstr>
      <vt:lpstr>Akran Zorbalığının Önlenmesi</vt:lpstr>
      <vt:lpstr>Akran Zorbalığının Önlenmesi</vt:lpstr>
      <vt:lpstr>Akran Zorbalığının Önlenmesi</vt:lpstr>
      <vt:lpstr>Akran Zorbalığının Önlenmesi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ZORBALIĞI </dc:title>
  <dc:creator>HP</dc:creator>
  <cp:lastModifiedBy>HP</cp:lastModifiedBy>
  <cp:revision>9</cp:revision>
  <dcterms:created xsi:type="dcterms:W3CDTF">2023-09-13T05:35:43Z</dcterms:created>
  <dcterms:modified xsi:type="dcterms:W3CDTF">2023-09-13T12:20:00Z</dcterms:modified>
</cp:coreProperties>
</file>