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636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97727" y="2059575"/>
            <a:ext cx="12092544" cy="212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0" i="0">
                <a:solidFill>
                  <a:srgbClr val="073A6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17038" y="5908368"/>
            <a:ext cx="9853922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073A6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50" b="0" i="0">
                <a:solidFill>
                  <a:srgbClr val="073A6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073A6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50" b="0" i="0">
                <a:solidFill>
                  <a:srgbClr val="073A6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50" b="0" i="0">
                <a:solidFill>
                  <a:srgbClr val="073A6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BA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1731" y="2310926"/>
            <a:ext cx="10004536" cy="4537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50" b="0" i="0">
                <a:solidFill>
                  <a:srgbClr val="073A6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1421" y="3090521"/>
            <a:ext cx="9461500" cy="418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073A6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39589" y="905083"/>
            <a:ext cx="13870305" cy="8632190"/>
            <a:chOff x="2139589" y="905083"/>
            <a:chExt cx="13870305" cy="8632190"/>
          </a:xfrm>
        </p:grpSpPr>
        <p:sp>
          <p:nvSpPr>
            <p:cNvPr id="4" name="object 4"/>
            <p:cNvSpPr/>
            <p:nvPr/>
          </p:nvSpPr>
          <p:spPr>
            <a:xfrm>
              <a:off x="2139581" y="905090"/>
              <a:ext cx="13870305" cy="8632190"/>
            </a:xfrm>
            <a:custGeom>
              <a:avLst/>
              <a:gdLst/>
              <a:ahLst/>
              <a:cxnLst/>
              <a:rect l="l" t="t" r="r" b="b"/>
              <a:pathLst>
                <a:path w="13870305" h="8632190">
                  <a:moveTo>
                    <a:pt x="2272639" y="721575"/>
                  </a:moveTo>
                  <a:lnTo>
                    <a:pt x="2272474" y="717308"/>
                  </a:lnTo>
                  <a:lnTo>
                    <a:pt x="2145055" y="708952"/>
                  </a:lnTo>
                  <a:lnTo>
                    <a:pt x="2147722" y="778078"/>
                  </a:lnTo>
                  <a:lnTo>
                    <a:pt x="2272639" y="721575"/>
                  </a:lnTo>
                  <a:close/>
                </a:path>
                <a:path w="13870305" h="8632190">
                  <a:moveTo>
                    <a:pt x="13870102" y="8106080"/>
                  </a:moveTo>
                  <a:lnTo>
                    <a:pt x="13607314" y="1320990"/>
                  </a:lnTo>
                  <a:lnTo>
                    <a:pt x="13624230" y="1312887"/>
                  </a:lnTo>
                  <a:lnTo>
                    <a:pt x="13629323" y="1296314"/>
                  </a:lnTo>
                  <a:lnTo>
                    <a:pt x="13622960" y="1280185"/>
                  </a:lnTo>
                  <a:lnTo>
                    <a:pt x="13605485" y="1273429"/>
                  </a:lnTo>
                  <a:lnTo>
                    <a:pt x="13586219" y="776084"/>
                  </a:lnTo>
                  <a:lnTo>
                    <a:pt x="13205511" y="790829"/>
                  </a:lnTo>
                  <a:lnTo>
                    <a:pt x="13224764" y="1288173"/>
                  </a:lnTo>
                  <a:lnTo>
                    <a:pt x="13189738" y="383717"/>
                  </a:lnTo>
                  <a:lnTo>
                    <a:pt x="13443547" y="373888"/>
                  </a:lnTo>
                  <a:lnTo>
                    <a:pt x="13434721" y="146088"/>
                  </a:lnTo>
                  <a:lnTo>
                    <a:pt x="13306730" y="122961"/>
                  </a:lnTo>
                  <a:lnTo>
                    <a:pt x="13305358" y="87299"/>
                  </a:lnTo>
                  <a:lnTo>
                    <a:pt x="12670828" y="111874"/>
                  </a:lnTo>
                  <a:lnTo>
                    <a:pt x="12548641" y="238544"/>
                  </a:lnTo>
                  <a:lnTo>
                    <a:pt x="12570981" y="815403"/>
                  </a:lnTo>
                  <a:lnTo>
                    <a:pt x="12222683" y="828903"/>
                  </a:lnTo>
                  <a:lnTo>
                    <a:pt x="12214581" y="811961"/>
                  </a:lnTo>
                  <a:lnTo>
                    <a:pt x="12198020" y="806843"/>
                  </a:lnTo>
                  <a:lnTo>
                    <a:pt x="12189485" y="810221"/>
                  </a:lnTo>
                  <a:lnTo>
                    <a:pt x="12173928" y="408279"/>
                  </a:lnTo>
                  <a:lnTo>
                    <a:pt x="12426734" y="372656"/>
                  </a:lnTo>
                  <a:lnTo>
                    <a:pt x="12417019" y="121704"/>
                  </a:lnTo>
                  <a:lnTo>
                    <a:pt x="11655590" y="151193"/>
                  </a:lnTo>
                  <a:lnTo>
                    <a:pt x="11682641" y="849807"/>
                  </a:lnTo>
                  <a:lnTo>
                    <a:pt x="11491506" y="857211"/>
                  </a:lnTo>
                  <a:lnTo>
                    <a:pt x="11483416" y="840282"/>
                  </a:lnTo>
                  <a:lnTo>
                    <a:pt x="11466855" y="835152"/>
                  </a:lnTo>
                  <a:lnTo>
                    <a:pt x="11450726" y="841514"/>
                  </a:lnTo>
                  <a:lnTo>
                    <a:pt x="11443970" y="859053"/>
                  </a:lnTo>
                  <a:lnTo>
                    <a:pt x="11301933" y="864552"/>
                  </a:lnTo>
                  <a:lnTo>
                    <a:pt x="11321186" y="1361897"/>
                  </a:lnTo>
                  <a:lnTo>
                    <a:pt x="11285017" y="427926"/>
                  </a:lnTo>
                  <a:lnTo>
                    <a:pt x="11411928" y="423011"/>
                  </a:lnTo>
                  <a:lnTo>
                    <a:pt x="11405248" y="250710"/>
                  </a:lnTo>
                  <a:lnTo>
                    <a:pt x="11531257" y="222554"/>
                  </a:lnTo>
                  <a:lnTo>
                    <a:pt x="11528679" y="156108"/>
                  </a:lnTo>
                  <a:lnTo>
                    <a:pt x="10894162" y="180682"/>
                  </a:lnTo>
                  <a:lnTo>
                    <a:pt x="10780789" y="534949"/>
                  </a:lnTo>
                  <a:lnTo>
                    <a:pt x="10794314" y="884212"/>
                  </a:lnTo>
                  <a:lnTo>
                    <a:pt x="10760329" y="885532"/>
                  </a:lnTo>
                  <a:lnTo>
                    <a:pt x="10744162" y="467906"/>
                  </a:lnTo>
                  <a:lnTo>
                    <a:pt x="10736072" y="450938"/>
                  </a:lnTo>
                  <a:lnTo>
                    <a:pt x="10719511" y="445820"/>
                  </a:lnTo>
                  <a:lnTo>
                    <a:pt x="10703382" y="452196"/>
                  </a:lnTo>
                  <a:lnTo>
                    <a:pt x="10696626" y="469747"/>
                  </a:lnTo>
                  <a:lnTo>
                    <a:pt x="10712793" y="887374"/>
                  </a:lnTo>
                  <a:lnTo>
                    <a:pt x="10413594" y="898956"/>
                  </a:lnTo>
                  <a:lnTo>
                    <a:pt x="10397553" y="484517"/>
                  </a:lnTo>
                  <a:lnTo>
                    <a:pt x="10644924" y="308660"/>
                  </a:lnTo>
                  <a:lnTo>
                    <a:pt x="10643362" y="268173"/>
                  </a:lnTo>
                  <a:lnTo>
                    <a:pt x="10770121" y="259473"/>
                  </a:lnTo>
                  <a:lnTo>
                    <a:pt x="10762666" y="67170"/>
                  </a:lnTo>
                  <a:lnTo>
                    <a:pt x="10888447" y="33197"/>
                  </a:lnTo>
                  <a:lnTo>
                    <a:pt x="10887164" y="0"/>
                  </a:lnTo>
                  <a:lnTo>
                    <a:pt x="10386543" y="200342"/>
                  </a:lnTo>
                  <a:lnTo>
                    <a:pt x="9878924" y="220002"/>
                  </a:lnTo>
                  <a:lnTo>
                    <a:pt x="9765170" y="564400"/>
                  </a:lnTo>
                  <a:lnTo>
                    <a:pt x="9779076" y="923531"/>
                  </a:lnTo>
                  <a:lnTo>
                    <a:pt x="9398356" y="938276"/>
                  </a:lnTo>
                  <a:lnTo>
                    <a:pt x="9417609" y="1435620"/>
                  </a:lnTo>
                  <a:lnTo>
                    <a:pt x="9383014" y="542201"/>
                  </a:lnTo>
                  <a:lnTo>
                    <a:pt x="9638538" y="576643"/>
                  </a:lnTo>
                  <a:lnTo>
                    <a:pt x="9630969" y="381101"/>
                  </a:lnTo>
                  <a:lnTo>
                    <a:pt x="9758020" y="379895"/>
                  </a:lnTo>
                  <a:lnTo>
                    <a:pt x="9755454" y="313550"/>
                  </a:lnTo>
                  <a:lnTo>
                    <a:pt x="9265285" y="261556"/>
                  </a:lnTo>
                  <a:lnTo>
                    <a:pt x="9264117" y="259105"/>
                  </a:lnTo>
                  <a:lnTo>
                    <a:pt x="9247543" y="253974"/>
                  </a:lnTo>
                  <a:lnTo>
                    <a:pt x="9236164" y="258470"/>
                  </a:lnTo>
                  <a:lnTo>
                    <a:pt x="8989733" y="232321"/>
                  </a:lnTo>
                  <a:lnTo>
                    <a:pt x="8873706" y="518236"/>
                  </a:lnTo>
                  <a:lnTo>
                    <a:pt x="8890737" y="957935"/>
                  </a:lnTo>
                  <a:lnTo>
                    <a:pt x="8566836" y="970483"/>
                  </a:lnTo>
                  <a:lnTo>
                    <a:pt x="8558746" y="953554"/>
                  </a:lnTo>
                  <a:lnTo>
                    <a:pt x="8542172" y="948423"/>
                  </a:lnTo>
                  <a:lnTo>
                    <a:pt x="8526056" y="954786"/>
                  </a:lnTo>
                  <a:lnTo>
                    <a:pt x="8519287" y="972312"/>
                  </a:lnTo>
                  <a:lnTo>
                    <a:pt x="8510029" y="972680"/>
                  </a:lnTo>
                  <a:lnTo>
                    <a:pt x="8529282" y="1470025"/>
                  </a:lnTo>
                  <a:lnTo>
                    <a:pt x="8493976" y="558241"/>
                  </a:lnTo>
                  <a:lnTo>
                    <a:pt x="8620823" y="551764"/>
                  </a:lnTo>
                  <a:lnTo>
                    <a:pt x="8620862" y="552805"/>
                  </a:lnTo>
                  <a:lnTo>
                    <a:pt x="8747785" y="548411"/>
                  </a:lnTo>
                  <a:lnTo>
                    <a:pt x="8863686" y="259321"/>
                  </a:lnTo>
                  <a:lnTo>
                    <a:pt x="8102257" y="288810"/>
                  </a:lnTo>
                  <a:lnTo>
                    <a:pt x="8110652" y="505536"/>
                  </a:lnTo>
                  <a:lnTo>
                    <a:pt x="7985379" y="552640"/>
                  </a:lnTo>
                  <a:lnTo>
                    <a:pt x="8002410" y="992339"/>
                  </a:lnTo>
                  <a:lnTo>
                    <a:pt x="7835773" y="998804"/>
                  </a:lnTo>
                  <a:lnTo>
                    <a:pt x="7827683" y="981862"/>
                  </a:lnTo>
                  <a:lnTo>
                    <a:pt x="7811109" y="976744"/>
                  </a:lnTo>
                  <a:lnTo>
                    <a:pt x="7794993" y="983094"/>
                  </a:lnTo>
                  <a:lnTo>
                    <a:pt x="7788224" y="1000633"/>
                  </a:lnTo>
                  <a:lnTo>
                    <a:pt x="7621689" y="1007084"/>
                  </a:lnTo>
                  <a:lnTo>
                    <a:pt x="7640942" y="1504429"/>
                  </a:lnTo>
                  <a:lnTo>
                    <a:pt x="7605941" y="600544"/>
                  </a:lnTo>
                  <a:lnTo>
                    <a:pt x="7732903" y="596912"/>
                  </a:lnTo>
                  <a:lnTo>
                    <a:pt x="7859877" y="593852"/>
                  </a:lnTo>
                  <a:lnTo>
                    <a:pt x="7853159" y="420395"/>
                  </a:lnTo>
                  <a:lnTo>
                    <a:pt x="7979219" y="393814"/>
                  </a:lnTo>
                  <a:lnTo>
                    <a:pt x="7975346" y="293725"/>
                  </a:lnTo>
                  <a:lnTo>
                    <a:pt x="7340828" y="318300"/>
                  </a:lnTo>
                  <a:lnTo>
                    <a:pt x="7341641" y="339458"/>
                  </a:lnTo>
                  <a:lnTo>
                    <a:pt x="7216508" y="390093"/>
                  </a:lnTo>
                  <a:lnTo>
                    <a:pt x="7218350" y="437642"/>
                  </a:lnTo>
                  <a:lnTo>
                    <a:pt x="7086270" y="553923"/>
                  </a:lnTo>
                  <a:lnTo>
                    <a:pt x="7085000" y="521055"/>
                  </a:lnTo>
                  <a:lnTo>
                    <a:pt x="7076910" y="504088"/>
                  </a:lnTo>
                  <a:lnTo>
                    <a:pt x="7060336" y="498970"/>
                  </a:lnTo>
                  <a:lnTo>
                    <a:pt x="7044220" y="505358"/>
                  </a:lnTo>
                  <a:lnTo>
                    <a:pt x="7037464" y="522897"/>
                  </a:lnTo>
                  <a:lnTo>
                    <a:pt x="7040232" y="594461"/>
                  </a:lnTo>
                  <a:lnTo>
                    <a:pt x="6972541" y="654050"/>
                  </a:lnTo>
                  <a:lnTo>
                    <a:pt x="6987172" y="1031659"/>
                  </a:lnTo>
                  <a:lnTo>
                    <a:pt x="6606451" y="1046403"/>
                  </a:lnTo>
                  <a:lnTo>
                    <a:pt x="6593687" y="716788"/>
                  </a:lnTo>
                  <a:lnTo>
                    <a:pt x="6719443" y="682358"/>
                  </a:lnTo>
                  <a:lnTo>
                    <a:pt x="6715747" y="586816"/>
                  </a:lnTo>
                  <a:lnTo>
                    <a:pt x="6842582" y="580034"/>
                  </a:lnTo>
                  <a:lnTo>
                    <a:pt x="6833209" y="337959"/>
                  </a:lnTo>
                  <a:lnTo>
                    <a:pt x="6452489" y="352704"/>
                  </a:lnTo>
                  <a:lnTo>
                    <a:pt x="6349759" y="444246"/>
                  </a:lnTo>
                  <a:lnTo>
                    <a:pt x="6349365" y="433882"/>
                  </a:lnTo>
                  <a:lnTo>
                    <a:pt x="6341262" y="416953"/>
                  </a:lnTo>
                  <a:lnTo>
                    <a:pt x="6324701" y="411822"/>
                  </a:lnTo>
                  <a:lnTo>
                    <a:pt x="6308585" y="418185"/>
                  </a:lnTo>
                  <a:lnTo>
                    <a:pt x="6301816" y="435724"/>
                  </a:lnTo>
                  <a:lnTo>
                    <a:pt x="6303734" y="485267"/>
                  </a:lnTo>
                  <a:lnTo>
                    <a:pt x="6083922" y="681139"/>
                  </a:lnTo>
                  <a:lnTo>
                    <a:pt x="6098832" y="1066063"/>
                  </a:lnTo>
                  <a:lnTo>
                    <a:pt x="5718111" y="1080808"/>
                  </a:lnTo>
                  <a:lnTo>
                    <a:pt x="5701639" y="655218"/>
                  </a:lnTo>
                  <a:lnTo>
                    <a:pt x="5831256" y="720471"/>
                  </a:lnTo>
                  <a:lnTo>
                    <a:pt x="6075350" y="459689"/>
                  </a:lnTo>
                  <a:lnTo>
                    <a:pt x="5817971" y="377278"/>
                  </a:lnTo>
                  <a:lnTo>
                    <a:pt x="5615203" y="385140"/>
                  </a:lnTo>
                  <a:lnTo>
                    <a:pt x="5607113" y="368211"/>
                  </a:lnTo>
                  <a:lnTo>
                    <a:pt x="5590552" y="363118"/>
                  </a:lnTo>
                  <a:lnTo>
                    <a:pt x="5574423" y="369481"/>
                  </a:lnTo>
                  <a:lnTo>
                    <a:pt x="5567667" y="386969"/>
                  </a:lnTo>
                  <a:lnTo>
                    <a:pt x="5310352" y="396938"/>
                  </a:lnTo>
                  <a:lnTo>
                    <a:pt x="5314505" y="504367"/>
                  </a:lnTo>
                  <a:lnTo>
                    <a:pt x="5189156" y="549516"/>
                  </a:lnTo>
                  <a:lnTo>
                    <a:pt x="5064684" y="617054"/>
                  </a:lnTo>
                  <a:lnTo>
                    <a:pt x="5083594" y="1105382"/>
                  </a:lnTo>
                  <a:lnTo>
                    <a:pt x="4911102" y="1112062"/>
                  </a:lnTo>
                  <a:lnTo>
                    <a:pt x="4903000" y="1095133"/>
                  </a:lnTo>
                  <a:lnTo>
                    <a:pt x="4886439" y="1090002"/>
                  </a:lnTo>
                  <a:lnTo>
                    <a:pt x="4870310" y="1096365"/>
                  </a:lnTo>
                  <a:lnTo>
                    <a:pt x="4863554" y="1113904"/>
                  </a:lnTo>
                  <a:lnTo>
                    <a:pt x="4829784" y="1115212"/>
                  </a:lnTo>
                  <a:lnTo>
                    <a:pt x="4849038" y="1612557"/>
                  </a:lnTo>
                  <a:lnTo>
                    <a:pt x="4813439" y="693343"/>
                  </a:lnTo>
                  <a:lnTo>
                    <a:pt x="5063972" y="598690"/>
                  </a:lnTo>
                  <a:lnTo>
                    <a:pt x="5059400" y="480644"/>
                  </a:lnTo>
                  <a:lnTo>
                    <a:pt x="5180584" y="328066"/>
                  </a:lnTo>
                  <a:lnTo>
                    <a:pt x="4675822" y="421513"/>
                  </a:lnTo>
                  <a:lnTo>
                    <a:pt x="4295102" y="436257"/>
                  </a:lnTo>
                  <a:lnTo>
                    <a:pt x="4296969" y="484238"/>
                  </a:lnTo>
                  <a:lnTo>
                    <a:pt x="4341419" y="1632216"/>
                  </a:lnTo>
                  <a:lnTo>
                    <a:pt x="4320883" y="1633016"/>
                  </a:lnTo>
                  <a:lnTo>
                    <a:pt x="4278160" y="529818"/>
                  </a:lnTo>
                  <a:lnTo>
                    <a:pt x="4276331" y="482434"/>
                  </a:lnTo>
                  <a:lnTo>
                    <a:pt x="4195254" y="475399"/>
                  </a:lnTo>
                  <a:lnTo>
                    <a:pt x="4195254" y="1139786"/>
                  </a:lnTo>
                  <a:lnTo>
                    <a:pt x="4179925" y="1140383"/>
                  </a:lnTo>
                  <a:lnTo>
                    <a:pt x="4171835" y="1123454"/>
                  </a:lnTo>
                  <a:lnTo>
                    <a:pt x="4155262" y="1118323"/>
                  </a:lnTo>
                  <a:lnTo>
                    <a:pt x="4139146" y="1124686"/>
                  </a:lnTo>
                  <a:lnTo>
                    <a:pt x="4132389" y="1142212"/>
                  </a:lnTo>
                  <a:lnTo>
                    <a:pt x="3814546" y="1154531"/>
                  </a:lnTo>
                  <a:lnTo>
                    <a:pt x="3833799" y="1651876"/>
                  </a:lnTo>
                  <a:lnTo>
                    <a:pt x="3798633" y="743699"/>
                  </a:lnTo>
                  <a:lnTo>
                    <a:pt x="4180776" y="765898"/>
                  </a:lnTo>
                  <a:lnTo>
                    <a:pt x="4195254" y="1139786"/>
                  </a:lnTo>
                  <a:lnTo>
                    <a:pt x="4195254" y="475399"/>
                  </a:lnTo>
                  <a:lnTo>
                    <a:pt x="3914394" y="450989"/>
                  </a:lnTo>
                  <a:lnTo>
                    <a:pt x="3533673" y="465734"/>
                  </a:lnTo>
                  <a:lnTo>
                    <a:pt x="3534956" y="498716"/>
                  </a:lnTo>
                  <a:lnTo>
                    <a:pt x="3419310" y="571436"/>
                  </a:lnTo>
                  <a:lnTo>
                    <a:pt x="3418090" y="568858"/>
                  </a:lnTo>
                  <a:lnTo>
                    <a:pt x="3401517" y="563740"/>
                  </a:lnTo>
                  <a:lnTo>
                    <a:pt x="3385401" y="570103"/>
                  </a:lnTo>
                  <a:lnTo>
                    <a:pt x="3378644" y="587629"/>
                  </a:lnTo>
                  <a:lnTo>
                    <a:pt x="3383686" y="717956"/>
                  </a:lnTo>
                  <a:lnTo>
                    <a:pt x="3290405" y="747725"/>
                  </a:lnTo>
                  <a:lnTo>
                    <a:pt x="3306927" y="1174191"/>
                  </a:lnTo>
                  <a:lnTo>
                    <a:pt x="2926207" y="1188935"/>
                  </a:lnTo>
                  <a:lnTo>
                    <a:pt x="2907576" y="707618"/>
                  </a:lnTo>
                  <a:lnTo>
                    <a:pt x="3031083" y="615162"/>
                  </a:lnTo>
                  <a:lnTo>
                    <a:pt x="3154984" y="532714"/>
                  </a:lnTo>
                  <a:lnTo>
                    <a:pt x="3281438" y="516229"/>
                  </a:lnTo>
                  <a:lnTo>
                    <a:pt x="3279025" y="453809"/>
                  </a:lnTo>
                  <a:lnTo>
                    <a:pt x="3404781" y="419061"/>
                  </a:lnTo>
                  <a:lnTo>
                    <a:pt x="3397770" y="238277"/>
                  </a:lnTo>
                  <a:lnTo>
                    <a:pt x="2772245" y="495223"/>
                  </a:lnTo>
                  <a:lnTo>
                    <a:pt x="2690533" y="498398"/>
                  </a:lnTo>
                  <a:lnTo>
                    <a:pt x="2682443" y="481482"/>
                  </a:lnTo>
                  <a:lnTo>
                    <a:pt x="2665869" y="476389"/>
                  </a:lnTo>
                  <a:lnTo>
                    <a:pt x="2649753" y="482752"/>
                  </a:lnTo>
                  <a:lnTo>
                    <a:pt x="2642997" y="500240"/>
                  </a:lnTo>
                  <a:lnTo>
                    <a:pt x="2518435" y="505053"/>
                  </a:lnTo>
                  <a:lnTo>
                    <a:pt x="2394534" y="587463"/>
                  </a:lnTo>
                  <a:lnTo>
                    <a:pt x="2418588" y="1208595"/>
                  </a:lnTo>
                  <a:lnTo>
                    <a:pt x="1986419" y="1225334"/>
                  </a:lnTo>
                  <a:lnTo>
                    <a:pt x="1978329" y="1208405"/>
                  </a:lnTo>
                  <a:lnTo>
                    <a:pt x="1961756" y="1203274"/>
                  </a:lnTo>
                  <a:lnTo>
                    <a:pt x="1945640" y="1209636"/>
                  </a:lnTo>
                  <a:lnTo>
                    <a:pt x="1938883" y="1227162"/>
                  </a:lnTo>
                  <a:lnTo>
                    <a:pt x="1910969" y="1228255"/>
                  </a:lnTo>
                  <a:lnTo>
                    <a:pt x="1930222" y="1725599"/>
                  </a:lnTo>
                  <a:lnTo>
                    <a:pt x="1893912" y="787908"/>
                  </a:lnTo>
                  <a:lnTo>
                    <a:pt x="2147722" y="778078"/>
                  </a:lnTo>
                  <a:lnTo>
                    <a:pt x="2142871" y="652716"/>
                  </a:lnTo>
                  <a:lnTo>
                    <a:pt x="2268131" y="605218"/>
                  </a:lnTo>
                  <a:lnTo>
                    <a:pt x="2264626" y="514883"/>
                  </a:lnTo>
                  <a:lnTo>
                    <a:pt x="1503197" y="544372"/>
                  </a:lnTo>
                  <a:lnTo>
                    <a:pt x="1389875" y="899820"/>
                  </a:lnTo>
                  <a:lnTo>
                    <a:pt x="1403350" y="1247914"/>
                  </a:lnTo>
                  <a:lnTo>
                    <a:pt x="1255255" y="1253655"/>
                  </a:lnTo>
                  <a:lnTo>
                    <a:pt x="1247152" y="1236726"/>
                  </a:lnTo>
                  <a:lnTo>
                    <a:pt x="1230591" y="1231595"/>
                  </a:lnTo>
                  <a:lnTo>
                    <a:pt x="1214475" y="1237957"/>
                  </a:lnTo>
                  <a:lnTo>
                    <a:pt x="1207706" y="1255483"/>
                  </a:lnTo>
                  <a:lnTo>
                    <a:pt x="1022642" y="1262659"/>
                  </a:lnTo>
                  <a:lnTo>
                    <a:pt x="1041895" y="1760004"/>
                  </a:lnTo>
                  <a:lnTo>
                    <a:pt x="1005154" y="811326"/>
                  </a:lnTo>
                  <a:lnTo>
                    <a:pt x="1130134" y="756589"/>
                  </a:lnTo>
                  <a:lnTo>
                    <a:pt x="1128102" y="703999"/>
                  </a:lnTo>
                  <a:lnTo>
                    <a:pt x="1253820" y="668642"/>
                  </a:lnTo>
                  <a:lnTo>
                    <a:pt x="1242529" y="377139"/>
                  </a:lnTo>
                  <a:lnTo>
                    <a:pt x="997724" y="619455"/>
                  </a:lnTo>
                  <a:lnTo>
                    <a:pt x="498386" y="673773"/>
                  </a:lnTo>
                  <a:lnTo>
                    <a:pt x="492734" y="661962"/>
                  </a:lnTo>
                  <a:lnTo>
                    <a:pt x="476173" y="656831"/>
                  </a:lnTo>
                  <a:lnTo>
                    <a:pt x="460057" y="663194"/>
                  </a:lnTo>
                  <a:lnTo>
                    <a:pt x="454101" y="678599"/>
                  </a:lnTo>
                  <a:lnTo>
                    <a:pt x="364921" y="688289"/>
                  </a:lnTo>
                  <a:lnTo>
                    <a:pt x="368630" y="784148"/>
                  </a:lnTo>
                  <a:lnTo>
                    <a:pt x="245732" y="892467"/>
                  </a:lnTo>
                  <a:lnTo>
                    <a:pt x="248729" y="969962"/>
                  </a:lnTo>
                  <a:lnTo>
                    <a:pt x="462584" y="920889"/>
                  </a:lnTo>
                  <a:lnTo>
                    <a:pt x="476643" y="1283817"/>
                  </a:lnTo>
                  <a:lnTo>
                    <a:pt x="134302" y="1297063"/>
                  </a:lnTo>
                  <a:lnTo>
                    <a:pt x="131686" y="1229436"/>
                  </a:lnTo>
                  <a:lnTo>
                    <a:pt x="6350" y="1274902"/>
                  </a:lnTo>
                  <a:lnTo>
                    <a:pt x="26657" y="1799323"/>
                  </a:lnTo>
                  <a:lnTo>
                    <a:pt x="22085" y="1799488"/>
                  </a:lnTo>
                  <a:lnTo>
                    <a:pt x="5118" y="1807591"/>
                  </a:lnTo>
                  <a:lnTo>
                    <a:pt x="0" y="1824164"/>
                  </a:lnTo>
                  <a:lnTo>
                    <a:pt x="6388" y="1840293"/>
                  </a:lnTo>
                  <a:lnTo>
                    <a:pt x="23926" y="1847049"/>
                  </a:lnTo>
                  <a:lnTo>
                    <a:pt x="28498" y="1846884"/>
                  </a:lnTo>
                  <a:lnTo>
                    <a:pt x="291287" y="8631974"/>
                  </a:lnTo>
                  <a:lnTo>
                    <a:pt x="798906" y="8612314"/>
                  </a:lnTo>
                  <a:lnTo>
                    <a:pt x="808075" y="8611959"/>
                  </a:lnTo>
                  <a:lnTo>
                    <a:pt x="1306525" y="8592655"/>
                  </a:lnTo>
                  <a:lnTo>
                    <a:pt x="1491576" y="8585492"/>
                  </a:lnTo>
                  <a:lnTo>
                    <a:pt x="1539138" y="8583651"/>
                  </a:lnTo>
                  <a:lnTo>
                    <a:pt x="2194852" y="8558251"/>
                  </a:lnTo>
                  <a:lnTo>
                    <a:pt x="2222754" y="8557171"/>
                  </a:lnTo>
                  <a:lnTo>
                    <a:pt x="2270302" y="8555330"/>
                  </a:lnTo>
                  <a:lnTo>
                    <a:pt x="3210090" y="8518931"/>
                  </a:lnTo>
                  <a:lnTo>
                    <a:pt x="4098429" y="8484527"/>
                  </a:lnTo>
                  <a:lnTo>
                    <a:pt x="4416260" y="8472221"/>
                  </a:lnTo>
                  <a:lnTo>
                    <a:pt x="4433697" y="8471548"/>
                  </a:lnTo>
                  <a:lnTo>
                    <a:pt x="4585513" y="8465668"/>
                  </a:lnTo>
                  <a:lnTo>
                    <a:pt x="4322724" y="1680565"/>
                  </a:lnTo>
                  <a:lnTo>
                    <a:pt x="4343260" y="1679778"/>
                  </a:lnTo>
                  <a:lnTo>
                    <a:pt x="4606048" y="8464867"/>
                  </a:lnTo>
                  <a:lnTo>
                    <a:pt x="5113667" y="8445208"/>
                  </a:lnTo>
                  <a:lnTo>
                    <a:pt x="5147437" y="8443900"/>
                  </a:lnTo>
                  <a:lnTo>
                    <a:pt x="6001994" y="8410803"/>
                  </a:lnTo>
                  <a:lnTo>
                    <a:pt x="6609766" y="8387270"/>
                  </a:lnTo>
                  <a:lnTo>
                    <a:pt x="6657314" y="8385429"/>
                  </a:lnTo>
                  <a:lnTo>
                    <a:pt x="6890334" y="8376399"/>
                  </a:lnTo>
                  <a:lnTo>
                    <a:pt x="7340930" y="8358949"/>
                  </a:lnTo>
                  <a:lnTo>
                    <a:pt x="7388492" y="8357108"/>
                  </a:lnTo>
                  <a:lnTo>
                    <a:pt x="7905572" y="8337080"/>
                  </a:lnTo>
                  <a:lnTo>
                    <a:pt x="8793912" y="8302676"/>
                  </a:lnTo>
                  <a:lnTo>
                    <a:pt x="8803157" y="8302320"/>
                  </a:lnTo>
                  <a:lnTo>
                    <a:pt x="8850719" y="8300479"/>
                  </a:lnTo>
                  <a:lnTo>
                    <a:pt x="9534347" y="8273999"/>
                  </a:lnTo>
                  <a:lnTo>
                    <a:pt x="9682239" y="8268271"/>
                  </a:lnTo>
                  <a:lnTo>
                    <a:pt x="10697477" y="8228952"/>
                  </a:lnTo>
                  <a:lnTo>
                    <a:pt x="10996663" y="8217370"/>
                  </a:lnTo>
                  <a:lnTo>
                    <a:pt x="11044225" y="8215528"/>
                  </a:lnTo>
                  <a:lnTo>
                    <a:pt x="11585816" y="8194548"/>
                  </a:lnTo>
                  <a:lnTo>
                    <a:pt x="11727840" y="8189049"/>
                  </a:lnTo>
                  <a:lnTo>
                    <a:pt x="11775389" y="8187207"/>
                  </a:lnTo>
                  <a:lnTo>
                    <a:pt x="12474143" y="8160144"/>
                  </a:lnTo>
                  <a:lnTo>
                    <a:pt x="13489381" y="8120824"/>
                  </a:lnTo>
                  <a:lnTo>
                    <a:pt x="13870102" y="8106080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0490" y="909038"/>
              <a:ext cx="12740640" cy="817880"/>
            </a:xfrm>
            <a:custGeom>
              <a:avLst/>
              <a:gdLst/>
              <a:ahLst/>
              <a:cxnLst/>
              <a:rect l="l" t="t" r="r" b="b"/>
              <a:pathLst>
                <a:path w="12740640" h="817880">
                  <a:moveTo>
                    <a:pt x="9678932" y="483961"/>
                  </a:moveTo>
                  <a:lnTo>
                    <a:pt x="9741679" y="196923"/>
                  </a:lnTo>
                  <a:lnTo>
                    <a:pt x="10151412" y="0"/>
                  </a:lnTo>
                  <a:lnTo>
                    <a:pt x="10147878" y="9851"/>
                  </a:lnTo>
                  <a:lnTo>
                    <a:pt x="10137976" y="33823"/>
                  </a:lnTo>
                  <a:lnTo>
                    <a:pt x="10122757" y="63543"/>
                  </a:lnTo>
                  <a:lnTo>
                    <a:pt x="10103271" y="90637"/>
                  </a:lnTo>
                  <a:lnTo>
                    <a:pt x="10081352" y="129936"/>
                  </a:lnTo>
                  <a:lnTo>
                    <a:pt x="10060779" y="186505"/>
                  </a:lnTo>
                  <a:lnTo>
                    <a:pt x="10045523" y="237327"/>
                  </a:lnTo>
                  <a:lnTo>
                    <a:pt x="10039555" y="259383"/>
                  </a:lnTo>
                  <a:lnTo>
                    <a:pt x="9983926" y="265325"/>
                  </a:lnTo>
                  <a:lnTo>
                    <a:pt x="9948113" y="282300"/>
                  </a:lnTo>
                  <a:lnTo>
                    <a:pt x="9928948" y="300026"/>
                  </a:lnTo>
                  <a:lnTo>
                    <a:pt x="9923264" y="308220"/>
                  </a:lnTo>
                  <a:lnTo>
                    <a:pt x="9678932" y="483961"/>
                  </a:lnTo>
                  <a:close/>
                </a:path>
                <a:path w="12740640" h="817880">
                  <a:moveTo>
                    <a:pt x="4089310" y="408178"/>
                  </a:moveTo>
                  <a:lnTo>
                    <a:pt x="4479500" y="326832"/>
                  </a:lnTo>
                  <a:lnTo>
                    <a:pt x="4378249" y="478638"/>
                  </a:lnTo>
                  <a:lnTo>
                    <a:pt x="4306638" y="536802"/>
                  </a:lnTo>
                  <a:lnTo>
                    <a:pt x="4308682" y="589576"/>
                  </a:lnTo>
                  <a:lnTo>
                    <a:pt x="4089310" y="408178"/>
                  </a:lnTo>
                  <a:close/>
                </a:path>
                <a:path w="12740640" h="817880">
                  <a:moveTo>
                    <a:pt x="4308682" y="589576"/>
                  </a:moveTo>
                  <a:lnTo>
                    <a:pt x="4306638" y="536802"/>
                  </a:lnTo>
                  <a:lnTo>
                    <a:pt x="4320210" y="599109"/>
                  </a:lnTo>
                  <a:lnTo>
                    <a:pt x="4308682" y="589576"/>
                  </a:lnTo>
                  <a:close/>
                </a:path>
                <a:path w="12740640" h="817880">
                  <a:moveTo>
                    <a:pt x="1257680" y="525499"/>
                  </a:moveTo>
                  <a:lnTo>
                    <a:pt x="1561396" y="513736"/>
                  </a:lnTo>
                  <a:lnTo>
                    <a:pt x="1556211" y="527454"/>
                  </a:lnTo>
                  <a:lnTo>
                    <a:pt x="1542472" y="561607"/>
                  </a:lnTo>
                  <a:lnTo>
                    <a:pt x="1522900" y="605693"/>
                  </a:lnTo>
                  <a:lnTo>
                    <a:pt x="1500218" y="649213"/>
                  </a:lnTo>
                  <a:lnTo>
                    <a:pt x="1493784" y="682805"/>
                  </a:lnTo>
                  <a:lnTo>
                    <a:pt x="1497350" y="774883"/>
                  </a:lnTo>
                  <a:lnTo>
                    <a:pt x="1383672" y="779285"/>
                  </a:lnTo>
                  <a:lnTo>
                    <a:pt x="1257680" y="525499"/>
                  </a:lnTo>
                  <a:close/>
                </a:path>
                <a:path w="12740640" h="817880">
                  <a:moveTo>
                    <a:pt x="1497350" y="774883"/>
                  </a:moveTo>
                  <a:lnTo>
                    <a:pt x="1493784" y="682805"/>
                  </a:lnTo>
                  <a:lnTo>
                    <a:pt x="1510169" y="705148"/>
                  </a:lnTo>
                  <a:lnTo>
                    <a:pt x="1532428" y="717575"/>
                  </a:lnTo>
                  <a:lnTo>
                    <a:pt x="1543613" y="721421"/>
                  </a:lnTo>
                  <a:lnTo>
                    <a:pt x="1505074" y="774583"/>
                  </a:lnTo>
                  <a:lnTo>
                    <a:pt x="1497350" y="774883"/>
                  </a:lnTo>
                  <a:close/>
                </a:path>
                <a:path w="12740640" h="817880">
                  <a:moveTo>
                    <a:pt x="11540949" y="127240"/>
                  </a:moveTo>
                  <a:lnTo>
                    <a:pt x="11755418" y="118934"/>
                  </a:lnTo>
                  <a:lnTo>
                    <a:pt x="11714167" y="198142"/>
                  </a:lnTo>
                  <a:lnTo>
                    <a:pt x="11716652" y="262294"/>
                  </a:lnTo>
                  <a:lnTo>
                    <a:pt x="11690992" y="269314"/>
                  </a:lnTo>
                  <a:lnTo>
                    <a:pt x="11679977" y="346123"/>
                  </a:lnTo>
                  <a:lnTo>
                    <a:pt x="11676633" y="373315"/>
                  </a:lnTo>
                  <a:lnTo>
                    <a:pt x="11594618" y="390631"/>
                  </a:lnTo>
                  <a:lnTo>
                    <a:pt x="11540949" y="127240"/>
                  </a:lnTo>
                  <a:close/>
                </a:path>
                <a:path w="12740640" h="817880">
                  <a:moveTo>
                    <a:pt x="11716652" y="262294"/>
                  </a:moveTo>
                  <a:lnTo>
                    <a:pt x="11714167" y="198142"/>
                  </a:lnTo>
                  <a:lnTo>
                    <a:pt x="11738526" y="256310"/>
                  </a:lnTo>
                  <a:lnTo>
                    <a:pt x="11716652" y="262294"/>
                  </a:lnTo>
                  <a:close/>
                </a:path>
                <a:path w="12740640" h="817880">
                  <a:moveTo>
                    <a:pt x="12695234" y="374479"/>
                  </a:moveTo>
                  <a:lnTo>
                    <a:pt x="12689490" y="226156"/>
                  </a:lnTo>
                  <a:lnTo>
                    <a:pt x="12700845" y="270324"/>
                  </a:lnTo>
                  <a:lnTo>
                    <a:pt x="12724771" y="299473"/>
                  </a:lnTo>
                  <a:lnTo>
                    <a:pt x="12737932" y="309992"/>
                  </a:lnTo>
                  <a:lnTo>
                    <a:pt x="12740362" y="372731"/>
                  </a:lnTo>
                  <a:lnTo>
                    <a:pt x="12695234" y="374479"/>
                  </a:lnTo>
                  <a:close/>
                </a:path>
                <a:path w="12740640" h="817880">
                  <a:moveTo>
                    <a:pt x="11985699" y="110015"/>
                  </a:moveTo>
                  <a:lnTo>
                    <a:pt x="12658927" y="83942"/>
                  </a:lnTo>
                  <a:lnTo>
                    <a:pt x="12663727" y="119470"/>
                  </a:lnTo>
                  <a:lnTo>
                    <a:pt x="12683096" y="146809"/>
                  </a:lnTo>
                  <a:lnTo>
                    <a:pt x="12704158" y="164374"/>
                  </a:lnTo>
                  <a:lnTo>
                    <a:pt x="12714040" y="170581"/>
                  </a:lnTo>
                  <a:lnTo>
                    <a:pt x="12689490" y="226156"/>
                  </a:lnTo>
                  <a:lnTo>
                    <a:pt x="12695234" y="374479"/>
                  </a:lnTo>
                  <a:lnTo>
                    <a:pt x="12548815" y="380149"/>
                  </a:lnTo>
                  <a:lnTo>
                    <a:pt x="12508816" y="362095"/>
                  </a:lnTo>
                  <a:lnTo>
                    <a:pt x="12464984" y="341895"/>
                  </a:lnTo>
                  <a:lnTo>
                    <a:pt x="12418089" y="319951"/>
                  </a:lnTo>
                  <a:lnTo>
                    <a:pt x="12368905" y="296662"/>
                  </a:lnTo>
                  <a:lnTo>
                    <a:pt x="12318204" y="272429"/>
                  </a:lnTo>
                  <a:lnTo>
                    <a:pt x="12266759" y="247653"/>
                  </a:lnTo>
                  <a:lnTo>
                    <a:pt x="12164723" y="198073"/>
                  </a:lnTo>
                  <a:lnTo>
                    <a:pt x="12025393" y="129641"/>
                  </a:lnTo>
                  <a:lnTo>
                    <a:pt x="11985699" y="110015"/>
                  </a:lnTo>
                  <a:close/>
                </a:path>
                <a:path w="12740640" h="817880">
                  <a:moveTo>
                    <a:pt x="3165832" y="739820"/>
                  </a:moveTo>
                  <a:lnTo>
                    <a:pt x="3309772" y="458144"/>
                  </a:lnTo>
                  <a:lnTo>
                    <a:pt x="3540063" y="485159"/>
                  </a:lnTo>
                  <a:lnTo>
                    <a:pt x="3425347" y="766767"/>
                  </a:lnTo>
                  <a:lnTo>
                    <a:pt x="3165832" y="739820"/>
                  </a:lnTo>
                  <a:close/>
                </a:path>
                <a:path w="12740640" h="817880">
                  <a:moveTo>
                    <a:pt x="6931463" y="598234"/>
                  </a:moveTo>
                  <a:lnTo>
                    <a:pt x="6993376" y="303362"/>
                  </a:lnTo>
                  <a:lnTo>
                    <a:pt x="7277990" y="292339"/>
                  </a:lnTo>
                  <a:lnTo>
                    <a:pt x="7261955" y="355793"/>
                  </a:lnTo>
                  <a:lnTo>
                    <a:pt x="7257839" y="361032"/>
                  </a:lnTo>
                  <a:lnTo>
                    <a:pt x="7244722" y="374933"/>
                  </a:lnTo>
                  <a:lnTo>
                    <a:pt x="7221453" y="394768"/>
                  </a:lnTo>
                  <a:lnTo>
                    <a:pt x="7186880" y="417812"/>
                  </a:lnTo>
                  <a:lnTo>
                    <a:pt x="7162201" y="444526"/>
                  </a:lnTo>
                  <a:lnTo>
                    <a:pt x="7160804" y="472431"/>
                  </a:lnTo>
                  <a:lnTo>
                    <a:pt x="7163056" y="530568"/>
                  </a:lnTo>
                  <a:lnTo>
                    <a:pt x="7134488" y="593561"/>
                  </a:lnTo>
                  <a:lnTo>
                    <a:pt x="7059175" y="595242"/>
                  </a:lnTo>
                  <a:lnTo>
                    <a:pt x="6992660" y="596766"/>
                  </a:lnTo>
                  <a:lnTo>
                    <a:pt x="6931463" y="598234"/>
                  </a:lnTo>
                  <a:close/>
                </a:path>
                <a:path w="12740640" h="817880">
                  <a:moveTo>
                    <a:pt x="7163056" y="530568"/>
                  </a:moveTo>
                  <a:lnTo>
                    <a:pt x="7160804" y="472431"/>
                  </a:lnTo>
                  <a:lnTo>
                    <a:pt x="7169580" y="494401"/>
                  </a:lnTo>
                  <a:lnTo>
                    <a:pt x="7175418" y="503308"/>
                  </a:lnTo>
                  <a:lnTo>
                    <a:pt x="7163056" y="530568"/>
                  </a:lnTo>
                  <a:close/>
                </a:path>
                <a:path w="12740640" h="817880">
                  <a:moveTo>
                    <a:pt x="0" y="649798"/>
                  </a:moveTo>
                  <a:lnTo>
                    <a:pt x="283731" y="618715"/>
                  </a:lnTo>
                  <a:lnTo>
                    <a:pt x="566134" y="374947"/>
                  </a:lnTo>
                  <a:lnTo>
                    <a:pt x="571170" y="384281"/>
                  </a:lnTo>
                  <a:lnTo>
                    <a:pt x="582903" y="414485"/>
                  </a:lnTo>
                  <a:lnTo>
                    <a:pt x="596270" y="468866"/>
                  </a:lnTo>
                  <a:lnTo>
                    <a:pt x="606207" y="550730"/>
                  </a:lnTo>
                  <a:lnTo>
                    <a:pt x="601877" y="623390"/>
                  </a:lnTo>
                  <a:lnTo>
                    <a:pt x="583955" y="657415"/>
                  </a:lnTo>
                  <a:lnTo>
                    <a:pt x="564418" y="667244"/>
                  </a:lnTo>
                  <a:lnTo>
                    <a:pt x="555244" y="667312"/>
                  </a:lnTo>
                  <a:lnTo>
                    <a:pt x="494348" y="685910"/>
                  </a:lnTo>
                  <a:lnTo>
                    <a:pt x="445195" y="717291"/>
                  </a:lnTo>
                  <a:lnTo>
                    <a:pt x="407412" y="754422"/>
                  </a:lnTo>
                  <a:lnTo>
                    <a:pt x="380623" y="790270"/>
                  </a:lnTo>
                  <a:lnTo>
                    <a:pt x="364455" y="817801"/>
                  </a:lnTo>
                  <a:lnTo>
                    <a:pt x="0" y="649798"/>
                  </a:lnTo>
                  <a:close/>
                </a:path>
                <a:path w="12740640" h="817880">
                  <a:moveTo>
                    <a:pt x="2468608" y="514004"/>
                  </a:moveTo>
                  <a:lnTo>
                    <a:pt x="2463539" y="341969"/>
                  </a:lnTo>
                  <a:lnTo>
                    <a:pt x="2736274" y="235510"/>
                  </a:lnTo>
                  <a:lnTo>
                    <a:pt x="2726060" y="293183"/>
                  </a:lnTo>
                  <a:lnTo>
                    <a:pt x="2716928" y="339149"/>
                  </a:lnTo>
                  <a:lnTo>
                    <a:pt x="2695221" y="393217"/>
                  </a:lnTo>
                  <a:lnTo>
                    <a:pt x="2658617" y="416802"/>
                  </a:lnTo>
                  <a:lnTo>
                    <a:pt x="2651057" y="419866"/>
                  </a:lnTo>
                  <a:lnTo>
                    <a:pt x="2647603" y="449871"/>
                  </a:lnTo>
                  <a:lnTo>
                    <a:pt x="2638055" y="465580"/>
                  </a:lnTo>
                  <a:lnTo>
                    <a:pt x="2628132" y="471615"/>
                  </a:lnTo>
                  <a:lnTo>
                    <a:pt x="2623554" y="472600"/>
                  </a:lnTo>
                  <a:lnTo>
                    <a:pt x="2592040" y="480183"/>
                  </a:lnTo>
                  <a:lnTo>
                    <a:pt x="2569477" y="495054"/>
                  </a:lnTo>
                  <a:lnTo>
                    <a:pt x="2555908" y="509577"/>
                  </a:lnTo>
                  <a:lnTo>
                    <a:pt x="2551375" y="516114"/>
                  </a:lnTo>
                  <a:lnTo>
                    <a:pt x="2529863" y="512678"/>
                  </a:lnTo>
                  <a:lnTo>
                    <a:pt x="2508888" y="511275"/>
                  </a:lnTo>
                  <a:lnTo>
                    <a:pt x="2488465" y="511763"/>
                  </a:lnTo>
                  <a:lnTo>
                    <a:pt x="2468608" y="514004"/>
                  </a:lnTo>
                  <a:close/>
                </a:path>
                <a:path w="12740640" h="817880">
                  <a:moveTo>
                    <a:pt x="4994562" y="654218"/>
                  </a:moveTo>
                  <a:lnTo>
                    <a:pt x="5197762" y="398845"/>
                  </a:lnTo>
                  <a:lnTo>
                    <a:pt x="5367471" y="458720"/>
                  </a:lnTo>
                  <a:lnTo>
                    <a:pt x="5126322" y="719389"/>
                  </a:lnTo>
                  <a:lnTo>
                    <a:pt x="4994562" y="654218"/>
                  </a:lnTo>
                  <a:close/>
                </a:path>
                <a:path w="12740640" h="817880">
                  <a:moveTo>
                    <a:pt x="8742813" y="538608"/>
                  </a:moveTo>
                  <a:lnTo>
                    <a:pt x="8831732" y="282452"/>
                  </a:lnTo>
                  <a:lnTo>
                    <a:pt x="9103403" y="310417"/>
                  </a:lnTo>
                  <a:lnTo>
                    <a:pt x="9049291" y="345683"/>
                  </a:lnTo>
                  <a:lnTo>
                    <a:pt x="9043255" y="379193"/>
                  </a:lnTo>
                  <a:lnTo>
                    <a:pt x="8995145" y="377336"/>
                  </a:lnTo>
                  <a:lnTo>
                    <a:pt x="8925250" y="575876"/>
                  </a:lnTo>
                  <a:lnTo>
                    <a:pt x="8742813" y="538608"/>
                  </a:lnTo>
                  <a:close/>
                </a:path>
              </a:pathLst>
            </a:custGeom>
            <a:solidFill>
              <a:srgbClr val="F2E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32317" y="3214337"/>
            <a:ext cx="8423275" cy="422973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 marR="5080" indent="1397000">
              <a:lnSpc>
                <a:spcPts val="15830"/>
              </a:lnSpc>
              <a:spcBef>
                <a:spcPts val="1645"/>
              </a:spcBef>
            </a:pPr>
            <a:r>
              <a:rPr sz="14400" spc="-1100" dirty="0"/>
              <a:t>AKRAN </a:t>
            </a:r>
            <a:r>
              <a:rPr sz="14400" spc="-1095" dirty="0"/>
              <a:t> </a:t>
            </a:r>
            <a:r>
              <a:rPr sz="14400" spc="260" dirty="0"/>
              <a:t>Z</a:t>
            </a:r>
            <a:r>
              <a:rPr sz="14400" spc="-2375" dirty="0"/>
              <a:t>O</a:t>
            </a:r>
            <a:r>
              <a:rPr sz="14400" spc="-2625" dirty="0"/>
              <a:t>R</a:t>
            </a:r>
            <a:r>
              <a:rPr sz="14400" spc="-1530" dirty="0"/>
              <a:t>B</a:t>
            </a:r>
            <a:r>
              <a:rPr sz="14400" spc="-204" dirty="0"/>
              <a:t>A</a:t>
            </a:r>
            <a:r>
              <a:rPr sz="14400" spc="-150" dirty="0"/>
              <a:t>L</a:t>
            </a:r>
            <a:r>
              <a:rPr sz="14400" spc="-980" dirty="0"/>
              <a:t>I</a:t>
            </a:r>
            <a:r>
              <a:rPr sz="14400" spc="-1330" dirty="0"/>
              <a:t>Č</a:t>
            </a:r>
            <a:r>
              <a:rPr sz="14400" spc="-980" dirty="0"/>
              <a:t>I</a:t>
            </a:r>
            <a:endParaRPr sz="144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2081" y="6932557"/>
            <a:ext cx="1390649" cy="23145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8719" y="273787"/>
            <a:ext cx="14900910" cy="9744075"/>
            <a:chOff x="2618719" y="273787"/>
            <a:chExt cx="14900910" cy="9744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8719" y="273787"/>
              <a:ext cx="10363199" cy="97440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05079" y="4253556"/>
              <a:ext cx="2611755" cy="671830"/>
            </a:xfrm>
            <a:custGeom>
              <a:avLst/>
              <a:gdLst/>
              <a:ahLst/>
              <a:cxnLst/>
              <a:rect l="l" t="t" r="r" b="b"/>
              <a:pathLst>
                <a:path w="2611755" h="671829">
                  <a:moveTo>
                    <a:pt x="2594675" y="126999"/>
                  </a:moveTo>
                  <a:lnTo>
                    <a:pt x="135222" y="126999"/>
                  </a:lnTo>
                  <a:lnTo>
                    <a:pt x="167420" y="124459"/>
                  </a:lnTo>
                  <a:lnTo>
                    <a:pt x="183519" y="121919"/>
                  </a:lnTo>
                  <a:lnTo>
                    <a:pt x="199618" y="120649"/>
                  </a:lnTo>
                  <a:lnTo>
                    <a:pt x="222670" y="120649"/>
                  </a:lnTo>
                  <a:lnTo>
                    <a:pt x="291953" y="116839"/>
                  </a:lnTo>
                  <a:lnTo>
                    <a:pt x="299566" y="116839"/>
                  </a:lnTo>
                  <a:lnTo>
                    <a:pt x="314664" y="114299"/>
                  </a:lnTo>
                  <a:lnTo>
                    <a:pt x="322277" y="114299"/>
                  </a:lnTo>
                  <a:lnTo>
                    <a:pt x="546597" y="93979"/>
                  </a:lnTo>
                  <a:lnTo>
                    <a:pt x="576394" y="90169"/>
                  </a:lnTo>
                  <a:lnTo>
                    <a:pt x="606095" y="87629"/>
                  </a:lnTo>
                  <a:lnTo>
                    <a:pt x="632927" y="86359"/>
                  </a:lnTo>
                  <a:lnTo>
                    <a:pt x="659758" y="83819"/>
                  </a:lnTo>
                  <a:lnTo>
                    <a:pt x="713421" y="81279"/>
                  </a:lnTo>
                  <a:lnTo>
                    <a:pt x="721599" y="78739"/>
                  </a:lnTo>
                  <a:lnTo>
                    <a:pt x="733524" y="78739"/>
                  </a:lnTo>
                  <a:lnTo>
                    <a:pt x="749197" y="77469"/>
                  </a:lnTo>
                  <a:lnTo>
                    <a:pt x="762825" y="77469"/>
                  </a:lnTo>
                  <a:lnTo>
                    <a:pt x="798942" y="76199"/>
                  </a:lnTo>
                  <a:lnTo>
                    <a:pt x="835058" y="73659"/>
                  </a:lnTo>
                  <a:lnTo>
                    <a:pt x="862656" y="71119"/>
                  </a:lnTo>
                  <a:lnTo>
                    <a:pt x="917852" y="67309"/>
                  </a:lnTo>
                  <a:lnTo>
                    <a:pt x="960075" y="63499"/>
                  </a:lnTo>
                  <a:lnTo>
                    <a:pt x="989579" y="62229"/>
                  </a:lnTo>
                  <a:lnTo>
                    <a:pt x="1004395" y="62229"/>
                  </a:lnTo>
                  <a:lnTo>
                    <a:pt x="1020494" y="60959"/>
                  </a:lnTo>
                  <a:lnTo>
                    <a:pt x="1036593" y="58419"/>
                  </a:lnTo>
                  <a:lnTo>
                    <a:pt x="1068791" y="55879"/>
                  </a:lnTo>
                  <a:lnTo>
                    <a:pt x="1108825" y="50799"/>
                  </a:lnTo>
                  <a:lnTo>
                    <a:pt x="1128874" y="49529"/>
                  </a:lnTo>
                  <a:lnTo>
                    <a:pt x="1148859" y="46989"/>
                  </a:lnTo>
                  <a:lnTo>
                    <a:pt x="1158820" y="46989"/>
                  </a:lnTo>
                  <a:lnTo>
                    <a:pt x="1168749" y="45719"/>
                  </a:lnTo>
                  <a:lnTo>
                    <a:pt x="1188383" y="45719"/>
                  </a:lnTo>
                  <a:lnTo>
                    <a:pt x="1275947" y="40639"/>
                  </a:lnTo>
                  <a:lnTo>
                    <a:pt x="1299910" y="38099"/>
                  </a:lnTo>
                  <a:lnTo>
                    <a:pt x="1347578" y="35559"/>
                  </a:lnTo>
                  <a:lnTo>
                    <a:pt x="1371349" y="33019"/>
                  </a:lnTo>
                  <a:lnTo>
                    <a:pt x="1391792" y="31749"/>
                  </a:lnTo>
                  <a:lnTo>
                    <a:pt x="1453121" y="24129"/>
                  </a:lnTo>
                  <a:lnTo>
                    <a:pt x="1462326" y="22859"/>
                  </a:lnTo>
                  <a:lnTo>
                    <a:pt x="1471562" y="22859"/>
                  </a:lnTo>
                  <a:lnTo>
                    <a:pt x="1480863" y="21589"/>
                  </a:lnTo>
                  <a:lnTo>
                    <a:pt x="1490259" y="21589"/>
                  </a:lnTo>
                  <a:lnTo>
                    <a:pt x="1557722" y="16509"/>
                  </a:lnTo>
                  <a:lnTo>
                    <a:pt x="1585581" y="13969"/>
                  </a:lnTo>
                  <a:lnTo>
                    <a:pt x="1613472" y="10159"/>
                  </a:lnTo>
                  <a:lnTo>
                    <a:pt x="1669477" y="5079"/>
                  </a:lnTo>
                  <a:lnTo>
                    <a:pt x="1759427" y="0"/>
                  </a:lnTo>
                  <a:lnTo>
                    <a:pt x="1795399" y="0"/>
                  </a:lnTo>
                  <a:lnTo>
                    <a:pt x="1831276" y="1269"/>
                  </a:lnTo>
                  <a:lnTo>
                    <a:pt x="1902869" y="6349"/>
                  </a:lnTo>
                  <a:lnTo>
                    <a:pt x="1926746" y="8889"/>
                  </a:lnTo>
                  <a:lnTo>
                    <a:pt x="1950783" y="8889"/>
                  </a:lnTo>
                  <a:lnTo>
                    <a:pt x="1974883" y="10159"/>
                  </a:lnTo>
                  <a:lnTo>
                    <a:pt x="2433709" y="10159"/>
                  </a:lnTo>
                  <a:lnTo>
                    <a:pt x="2462020" y="12699"/>
                  </a:lnTo>
                  <a:lnTo>
                    <a:pt x="2518515" y="15239"/>
                  </a:lnTo>
                  <a:lnTo>
                    <a:pt x="2569059" y="20319"/>
                  </a:lnTo>
                  <a:lnTo>
                    <a:pt x="2605729" y="36829"/>
                  </a:lnTo>
                  <a:lnTo>
                    <a:pt x="2611223" y="55879"/>
                  </a:lnTo>
                  <a:lnTo>
                    <a:pt x="2609344" y="73659"/>
                  </a:lnTo>
                  <a:lnTo>
                    <a:pt x="2604110" y="90169"/>
                  </a:lnTo>
                  <a:lnTo>
                    <a:pt x="2598430" y="105409"/>
                  </a:lnTo>
                  <a:lnTo>
                    <a:pt x="2595209" y="121919"/>
                  </a:lnTo>
                  <a:lnTo>
                    <a:pt x="2594675" y="126999"/>
                  </a:lnTo>
                  <a:close/>
                </a:path>
                <a:path w="2611755" h="671829">
                  <a:moveTo>
                    <a:pt x="2151168" y="7619"/>
                  </a:moveTo>
                  <a:lnTo>
                    <a:pt x="2088358" y="7619"/>
                  </a:lnTo>
                  <a:lnTo>
                    <a:pt x="2118203" y="6349"/>
                  </a:lnTo>
                  <a:lnTo>
                    <a:pt x="2140180" y="6349"/>
                  </a:lnTo>
                  <a:lnTo>
                    <a:pt x="2151168" y="7619"/>
                  </a:lnTo>
                  <a:close/>
                </a:path>
                <a:path w="2611755" h="671829">
                  <a:moveTo>
                    <a:pt x="2340692" y="7619"/>
                  </a:moveTo>
                  <a:lnTo>
                    <a:pt x="2280465" y="7619"/>
                  </a:lnTo>
                  <a:lnTo>
                    <a:pt x="2300615" y="6349"/>
                  </a:lnTo>
                  <a:lnTo>
                    <a:pt x="2320702" y="6349"/>
                  </a:lnTo>
                  <a:lnTo>
                    <a:pt x="2340692" y="7619"/>
                  </a:lnTo>
                  <a:close/>
                </a:path>
                <a:path w="2611755" h="671829">
                  <a:moveTo>
                    <a:pt x="2433709" y="10159"/>
                  </a:moveTo>
                  <a:lnTo>
                    <a:pt x="1998952" y="10159"/>
                  </a:lnTo>
                  <a:lnTo>
                    <a:pt x="2058578" y="7619"/>
                  </a:lnTo>
                  <a:lnTo>
                    <a:pt x="2162156" y="7619"/>
                  </a:lnTo>
                  <a:lnTo>
                    <a:pt x="2179022" y="8889"/>
                  </a:lnTo>
                  <a:lnTo>
                    <a:pt x="2410454" y="8889"/>
                  </a:lnTo>
                  <a:lnTo>
                    <a:pt x="2433709" y="10159"/>
                  </a:lnTo>
                  <a:close/>
                </a:path>
                <a:path w="2611755" h="671829">
                  <a:moveTo>
                    <a:pt x="2387200" y="8889"/>
                  </a:moveTo>
                  <a:lnTo>
                    <a:pt x="2195887" y="8889"/>
                  </a:lnTo>
                  <a:lnTo>
                    <a:pt x="2212753" y="7619"/>
                  </a:lnTo>
                  <a:lnTo>
                    <a:pt x="2363946" y="7619"/>
                  </a:lnTo>
                  <a:lnTo>
                    <a:pt x="2387200" y="8889"/>
                  </a:lnTo>
                  <a:close/>
                </a:path>
                <a:path w="2611755" h="671829">
                  <a:moveTo>
                    <a:pt x="66397" y="317499"/>
                  </a:moveTo>
                  <a:lnTo>
                    <a:pt x="51975" y="316229"/>
                  </a:lnTo>
                  <a:lnTo>
                    <a:pt x="41738" y="308609"/>
                  </a:lnTo>
                  <a:lnTo>
                    <a:pt x="36164" y="297179"/>
                  </a:lnTo>
                  <a:lnTo>
                    <a:pt x="35732" y="283209"/>
                  </a:lnTo>
                  <a:lnTo>
                    <a:pt x="37904" y="269239"/>
                  </a:lnTo>
                  <a:lnTo>
                    <a:pt x="45954" y="227329"/>
                  </a:lnTo>
                  <a:lnTo>
                    <a:pt x="52896" y="201929"/>
                  </a:lnTo>
                  <a:lnTo>
                    <a:pt x="56255" y="189229"/>
                  </a:lnTo>
                  <a:lnTo>
                    <a:pt x="73509" y="147319"/>
                  </a:lnTo>
                  <a:lnTo>
                    <a:pt x="103535" y="133349"/>
                  </a:lnTo>
                  <a:lnTo>
                    <a:pt x="111404" y="130809"/>
                  </a:lnTo>
                  <a:lnTo>
                    <a:pt x="119208" y="129539"/>
                  </a:lnTo>
                  <a:lnTo>
                    <a:pt x="134881" y="124459"/>
                  </a:lnTo>
                  <a:lnTo>
                    <a:pt x="135222" y="126999"/>
                  </a:lnTo>
                  <a:lnTo>
                    <a:pt x="2594675" y="126999"/>
                  </a:lnTo>
                  <a:lnTo>
                    <a:pt x="2593873" y="134619"/>
                  </a:lnTo>
                  <a:lnTo>
                    <a:pt x="2591674" y="146049"/>
                  </a:lnTo>
                  <a:lnTo>
                    <a:pt x="2589028" y="157479"/>
                  </a:lnTo>
                  <a:lnTo>
                    <a:pt x="2586351" y="170179"/>
                  </a:lnTo>
                  <a:lnTo>
                    <a:pt x="2581240" y="186689"/>
                  </a:lnTo>
                  <a:lnTo>
                    <a:pt x="1715868" y="186689"/>
                  </a:lnTo>
                  <a:lnTo>
                    <a:pt x="1694350" y="187959"/>
                  </a:lnTo>
                  <a:lnTo>
                    <a:pt x="1642220" y="193039"/>
                  </a:lnTo>
                  <a:lnTo>
                    <a:pt x="1626382" y="194309"/>
                  </a:lnTo>
                  <a:lnTo>
                    <a:pt x="1610576" y="194309"/>
                  </a:lnTo>
                  <a:lnTo>
                    <a:pt x="1579187" y="196849"/>
                  </a:lnTo>
                  <a:lnTo>
                    <a:pt x="1470615" y="208279"/>
                  </a:lnTo>
                  <a:lnTo>
                    <a:pt x="1434382" y="210819"/>
                  </a:lnTo>
                  <a:lnTo>
                    <a:pt x="1350820" y="218439"/>
                  </a:lnTo>
                  <a:lnTo>
                    <a:pt x="1288783" y="222249"/>
                  </a:lnTo>
                  <a:lnTo>
                    <a:pt x="1073220" y="237489"/>
                  </a:lnTo>
                  <a:lnTo>
                    <a:pt x="1035400" y="241299"/>
                  </a:lnTo>
                  <a:lnTo>
                    <a:pt x="901839" y="256539"/>
                  </a:lnTo>
                  <a:lnTo>
                    <a:pt x="877988" y="256539"/>
                  </a:lnTo>
                  <a:lnTo>
                    <a:pt x="810015" y="261619"/>
                  </a:lnTo>
                  <a:lnTo>
                    <a:pt x="776028" y="262889"/>
                  </a:lnTo>
                  <a:lnTo>
                    <a:pt x="707996" y="267969"/>
                  </a:lnTo>
                  <a:lnTo>
                    <a:pt x="673855" y="271779"/>
                  </a:lnTo>
                  <a:lnTo>
                    <a:pt x="639650" y="274319"/>
                  </a:lnTo>
                  <a:lnTo>
                    <a:pt x="605414" y="278129"/>
                  </a:lnTo>
                  <a:lnTo>
                    <a:pt x="568414" y="280669"/>
                  </a:lnTo>
                  <a:lnTo>
                    <a:pt x="404049" y="297179"/>
                  </a:lnTo>
                  <a:lnTo>
                    <a:pt x="377334" y="300989"/>
                  </a:lnTo>
                  <a:lnTo>
                    <a:pt x="350556" y="303529"/>
                  </a:lnTo>
                  <a:lnTo>
                    <a:pt x="266707" y="307339"/>
                  </a:lnTo>
                  <a:lnTo>
                    <a:pt x="151236" y="307339"/>
                  </a:lnTo>
                  <a:lnTo>
                    <a:pt x="108816" y="312419"/>
                  </a:lnTo>
                  <a:lnTo>
                    <a:pt x="87607" y="316229"/>
                  </a:lnTo>
                  <a:lnTo>
                    <a:pt x="66397" y="317499"/>
                  </a:lnTo>
                  <a:close/>
                </a:path>
                <a:path w="2611755" h="671829">
                  <a:moveTo>
                    <a:pt x="1992739" y="194309"/>
                  </a:moveTo>
                  <a:lnTo>
                    <a:pt x="1949553" y="194309"/>
                  </a:lnTo>
                  <a:lnTo>
                    <a:pt x="1924037" y="193039"/>
                  </a:lnTo>
                  <a:lnTo>
                    <a:pt x="1898584" y="193039"/>
                  </a:lnTo>
                  <a:lnTo>
                    <a:pt x="1803800" y="187959"/>
                  </a:lnTo>
                  <a:lnTo>
                    <a:pt x="1780551" y="187959"/>
                  </a:lnTo>
                  <a:lnTo>
                    <a:pt x="1759033" y="186689"/>
                  </a:lnTo>
                  <a:lnTo>
                    <a:pt x="2581240" y="186689"/>
                  </a:lnTo>
                  <a:lnTo>
                    <a:pt x="2579259" y="189229"/>
                  </a:lnTo>
                  <a:lnTo>
                    <a:pt x="2296740" y="189229"/>
                  </a:lnTo>
                  <a:lnTo>
                    <a:pt x="2272208" y="190499"/>
                  </a:lnTo>
                  <a:lnTo>
                    <a:pt x="2069779" y="190499"/>
                  </a:lnTo>
                  <a:lnTo>
                    <a:pt x="2057923" y="191769"/>
                  </a:lnTo>
                  <a:lnTo>
                    <a:pt x="2028142" y="191769"/>
                  </a:lnTo>
                  <a:lnTo>
                    <a:pt x="1992739" y="194309"/>
                  </a:lnTo>
                  <a:close/>
                </a:path>
                <a:path w="2611755" h="671829">
                  <a:moveTo>
                    <a:pt x="2544442" y="203199"/>
                  </a:moveTo>
                  <a:lnTo>
                    <a:pt x="2379481" y="190499"/>
                  </a:lnTo>
                  <a:lnTo>
                    <a:pt x="2345803" y="189229"/>
                  </a:lnTo>
                  <a:lnTo>
                    <a:pt x="2579259" y="189229"/>
                  </a:lnTo>
                  <a:lnTo>
                    <a:pt x="2573318" y="196849"/>
                  </a:lnTo>
                  <a:lnTo>
                    <a:pt x="2561436" y="201929"/>
                  </a:lnTo>
                  <a:lnTo>
                    <a:pt x="2544442" y="203199"/>
                  </a:lnTo>
                  <a:close/>
                </a:path>
                <a:path w="2611755" h="671829">
                  <a:moveTo>
                    <a:pt x="2093331" y="191769"/>
                  </a:moveTo>
                  <a:lnTo>
                    <a:pt x="2069779" y="190499"/>
                  </a:lnTo>
                  <a:lnTo>
                    <a:pt x="2103808" y="190499"/>
                  </a:lnTo>
                  <a:lnTo>
                    <a:pt x="2093331" y="191769"/>
                  </a:lnTo>
                  <a:close/>
                </a:path>
                <a:path w="2611755" h="671829">
                  <a:moveTo>
                    <a:pt x="2247677" y="191769"/>
                  </a:moveTo>
                  <a:lnTo>
                    <a:pt x="2191458" y="191769"/>
                  </a:lnTo>
                  <a:lnTo>
                    <a:pt x="2163349" y="190499"/>
                  </a:lnTo>
                  <a:lnTo>
                    <a:pt x="2272208" y="190499"/>
                  </a:lnTo>
                  <a:lnTo>
                    <a:pt x="2247677" y="191769"/>
                  </a:lnTo>
                  <a:close/>
                </a:path>
                <a:path w="2611755" h="671829">
                  <a:moveTo>
                    <a:pt x="2475391" y="252729"/>
                  </a:moveTo>
                  <a:lnTo>
                    <a:pt x="2073569" y="252729"/>
                  </a:lnTo>
                  <a:lnTo>
                    <a:pt x="2093554" y="250189"/>
                  </a:lnTo>
                  <a:lnTo>
                    <a:pt x="2113603" y="248919"/>
                  </a:lnTo>
                  <a:lnTo>
                    <a:pt x="2133653" y="246379"/>
                  </a:lnTo>
                  <a:lnTo>
                    <a:pt x="2176120" y="243839"/>
                  </a:lnTo>
                  <a:lnTo>
                    <a:pt x="2220956" y="240029"/>
                  </a:lnTo>
                  <a:lnTo>
                    <a:pt x="2243247" y="238759"/>
                  </a:lnTo>
                  <a:lnTo>
                    <a:pt x="2262412" y="236219"/>
                  </a:lnTo>
                  <a:lnTo>
                    <a:pt x="2319908" y="232409"/>
                  </a:lnTo>
                  <a:lnTo>
                    <a:pt x="2342449" y="232409"/>
                  </a:lnTo>
                  <a:lnTo>
                    <a:pt x="2410199" y="236219"/>
                  </a:lnTo>
                  <a:lnTo>
                    <a:pt x="2437691" y="236219"/>
                  </a:lnTo>
                  <a:lnTo>
                    <a:pt x="2453300" y="238759"/>
                  </a:lnTo>
                  <a:lnTo>
                    <a:pt x="2467631" y="246379"/>
                  </a:lnTo>
                  <a:lnTo>
                    <a:pt x="2475391" y="252729"/>
                  </a:lnTo>
                  <a:close/>
                </a:path>
                <a:path w="2611755" h="671829">
                  <a:moveTo>
                    <a:pt x="2481409" y="328929"/>
                  </a:moveTo>
                  <a:lnTo>
                    <a:pt x="1275266" y="328929"/>
                  </a:lnTo>
                  <a:lnTo>
                    <a:pt x="1333385" y="325119"/>
                  </a:lnTo>
                  <a:lnTo>
                    <a:pt x="1352609" y="322579"/>
                  </a:lnTo>
                  <a:lnTo>
                    <a:pt x="1447526" y="311149"/>
                  </a:lnTo>
                  <a:lnTo>
                    <a:pt x="1479016" y="306069"/>
                  </a:lnTo>
                  <a:lnTo>
                    <a:pt x="1500939" y="302259"/>
                  </a:lnTo>
                  <a:lnTo>
                    <a:pt x="1522798" y="299719"/>
                  </a:lnTo>
                  <a:lnTo>
                    <a:pt x="1566580" y="292099"/>
                  </a:lnTo>
                  <a:lnTo>
                    <a:pt x="1591171" y="290829"/>
                  </a:lnTo>
                  <a:lnTo>
                    <a:pt x="1615857" y="288289"/>
                  </a:lnTo>
                  <a:lnTo>
                    <a:pt x="1640607" y="287019"/>
                  </a:lnTo>
                  <a:lnTo>
                    <a:pt x="1665389" y="284479"/>
                  </a:lnTo>
                  <a:lnTo>
                    <a:pt x="1670500" y="284479"/>
                  </a:lnTo>
                  <a:lnTo>
                    <a:pt x="1675270" y="280669"/>
                  </a:lnTo>
                  <a:lnTo>
                    <a:pt x="1696682" y="280669"/>
                  </a:lnTo>
                  <a:lnTo>
                    <a:pt x="1712919" y="279399"/>
                  </a:lnTo>
                  <a:lnTo>
                    <a:pt x="1752272" y="279399"/>
                  </a:lnTo>
                  <a:lnTo>
                    <a:pt x="1759086" y="278129"/>
                  </a:lnTo>
                  <a:lnTo>
                    <a:pt x="1765560" y="278129"/>
                  </a:lnTo>
                  <a:lnTo>
                    <a:pt x="1799605" y="275589"/>
                  </a:lnTo>
                  <a:lnTo>
                    <a:pt x="1833746" y="271779"/>
                  </a:lnTo>
                  <a:lnTo>
                    <a:pt x="1902188" y="266699"/>
                  </a:lnTo>
                  <a:lnTo>
                    <a:pt x="1928253" y="265429"/>
                  </a:lnTo>
                  <a:lnTo>
                    <a:pt x="1980383" y="261619"/>
                  </a:lnTo>
                  <a:lnTo>
                    <a:pt x="2006448" y="260349"/>
                  </a:lnTo>
                  <a:lnTo>
                    <a:pt x="2019374" y="259079"/>
                  </a:lnTo>
                  <a:lnTo>
                    <a:pt x="2032172" y="256539"/>
                  </a:lnTo>
                  <a:lnTo>
                    <a:pt x="2044970" y="255269"/>
                  </a:lnTo>
                  <a:lnTo>
                    <a:pt x="2057896" y="252729"/>
                  </a:lnTo>
                  <a:lnTo>
                    <a:pt x="2063007" y="251459"/>
                  </a:lnTo>
                  <a:lnTo>
                    <a:pt x="2068458" y="252729"/>
                  </a:lnTo>
                  <a:lnTo>
                    <a:pt x="2475391" y="252729"/>
                  </a:lnTo>
                  <a:lnTo>
                    <a:pt x="2480046" y="256539"/>
                  </a:lnTo>
                  <a:lnTo>
                    <a:pt x="2485088" y="262889"/>
                  </a:lnTo>
                  <a:lnTo>
                    <a:pt x="2488437" y="269239"/>
                  </a:lnTo>
                  <a:lnTo>
                    <a:pt x="2490060" y="276859"/>
                  </a:lnTo>
                  <a:lnTo>
                    <a:pt x="2489927" y="284479"/>
                  </a:lnTo>
                  <a:lnTo>
                    <a:pt x="2488309" y="295909"/>
                  </a:lnTo>
                  <a:lnTo>
                    <a:pt x="2486946" y="307339"/>
                  </a:lnTo>
                  <a:lnTo>
                    <a:pt x="2484944" y="317499"/>
                  </a:lnTo>
                  <a:lnTo>
                    <a:pt x="2481409" y="328929"/>
                  </a:lnTo>
                  <a:close/>
                </a:path>
                <a:path w="2611755" h="671829">
                  <a:moveTo>
                    <a:pt x="192276" y="312419"/>
                  </a:moveTo>
                  <a:lnTo>
                    <a:pt x="169294" y="312419"/>
                  </a:lnTo>
                  <a:lnTo>
                    <a:pt x="161798" y="309879"/>
                  </a:lnTo>
                  <a:lnTo>
                    <a:pt x="154643" y="308609"/>
                  </a:lnTo>
                  <a:lnTo>
                    <a:pt x="153280" y="307339"/>
                  </a:lnTo>
                  <a:lnTo>
                    <a:pt x="266707" y="307339"/>
                  </a:lnTo>
                  <a:lnTo>
                    <a:pt x="238801" y="309879"/>
                  </a:lnTo>
                  <a:lnTo>
                    <a:pt x="223548" y="309879"/>
                  </a:lnTo>
                  <a:lnTo>
                    <a:pt x="192276" y="312419"/>
                  </a:lnTo>
                  <a:close/>
                </a:path>
                <a:path w="2611755" h="671829">
                  <a:moveTo>
                    <a:pt x="33310" y="671829"/>
                  </a:moveTo>
                  <a:lnTo>
                    <a:pt x="1346" y="650239"/>
                  </a:lnTo>
                  <a:lnTo>
                    <a:pt x="0" y="641349"/>
                  </a:lnTo>
                  <a:lnTo>
                    <a:pt x="1016" y="632459"/>
                  </a:lnTo>
                  <a:lnTo>
                    <a:pt x="10008" y="594359"/>
                  </a:lnTo>
                  <a:lnTo>
                    <a:pt x="24872" y="535939"/>
                  </a:lnTo>
                  <a:lnTo>
                    <a:pt x="38069" y="496569"/>
                  </a:lnTo>
                  <a:lnTo>
                    <a:pt x="93867" y="467359"/>
                  </a:lnTo>
                  <a:lnTo>
                    <a:pt x="141951" y="458469"/>
                  </a:lnTo>
                  <a:lnTo>
                    <a:pt x="187437" y="453389"/>
                  </a:lnTo>
                  <a:lnTo>
                    <a:pt x="210180" y="449579"/>
                  </a:lnTo>
                  <a:lnTo>
                    <a:pt x="245956" y="444499"/>
                  </a:lnTo>
                  <a:lnTo>
                    <a:pt x="304559" y="439419"/>
                  </a:lnTo>
                  <a:lnTo>
                    <a:pt x="331391" y="435609"/>
                  </a:lnTo>
                  <a:lnTo>
                    <a:pt x="358222" y="433069"/>
                  </a:lnTo>
                  <a:lnTo>
                    <a:pt x="385054" y="429259"/>
                  </a:lnTo>
                  <a:lnTo>
                    <a:pt x="411885" y="426719"/>
                  </a:lnTo>
                  <a:lnTo>
                    <a:pt x="431248" y="424179"/>
                  </a:lnTo>
                  <a:lnTo>
                    <a:pt x="469334" y="416559"/>
                  </a:lnTo>
                  <a:lnTo>
                    <a:pt x="488888" y="415289"/>
                  </a:lnTo>
                  <a:lnTo>
                    <a:pt x="497635" y="415289"/>
                  </a:lnTo>
                  <a:lnTo>
                    <a:pt x="515384" y="410209"/>
                  </a:lnTo>
                  <a:lnTo>
                    <a:pt x="524323" y="408939"/>
                  </a:lnTo>
                  <a:lnTo>
                    <a:pt x="532505" y="406399"/>
                  </a:lnTo>
                  <a:lnTo>
                    <a:pt x="540720" y="405129"/>
                  </a:lnTo>
                  <a:lnTo>
                    <a:pt x="548998" y="402589"/>
                  </a:lnTo>
                  <a:lnTo>
                    <a:pt x="557372" y="401319"/>
                  </a:lnTo>
                  <a:lnTo>
                    <a:pt x="594787" y="397509"/>
                  </a:lnTo>
                  <a:lnTo>
                    <a:pt x="669490" y="387349"/>
                  </a:lnTo>
                  <a:lnTo>
                    <a:pt x="714443" y="387349"/>
                  </a:lnTo>
                  <a:lnTo>
                    <a:pt x="721258" y="383539"/>
                  </a:lnTo>
                  <a:lnTo>
                    <a:pt x="743543" y="383539"/>
                  </a:lnTo>
                  <a:lnTo>
                    <a:pt x="773931" y="382269"/>
                  </a:lnTo>
                  <a:lnTo>
                    <a:pt x="797238" y="382269"/>
                  </a:lnTo>
                  <a:lnTo>
                    <a:pt x="813593" y="379729"/>
                  </a:lnTo>
                  <a:lnTo>
                    <a:pt x="830975" y="378459"/>
                  </a:lnTo>
                  <a:lnTo>
                    <a:pt x="849512" y="375919"/>
                  </a:lnTo>
                  <a:lnTo>
                    <a:pt x="858908" y="375919"/>
                  </a:lnTo>
                  <a:lnTo>
                    <a:pt x="874070" y="373379"/>
                  </a:lnTo>
                  <a:lnTo>
                    <a:pt x="881619" y="373379"/>
                  </a:lnTo>
                  <a:lnTo>
                    <a:pt x="889232" y="372109"/>
                  </a:lnTo>
                  <a:lnTo>
                    <a:pt x="963509" y="367029"/>
                  </a:lnTo>
                  <a:lnTo>
                    <a:pt x="973730" y="364489"/>
                  </a:lnTo>
                  <a:lnTo>
                    <a:pt x="1009197" y="359409"/>
                  </a:lnTo>
                  <a:lnTo>
                    <a:pt x="1237989" y="330199"/>
                  </a:lnTo>
                  <a:lnTo>
                    <a:pt x="1263341" y="327659"/>
                  </a:lnTo>
                  <a:lnTo>
                    <a:pt x="1269474" y="328929"/>
                  </a:lnTo>
                  <a:lnTo>
                    <a:pt x="2481409" y="328929"/>
                  </a:lnTo>
                  <a:lnTo>
                    <a:pt x="2477369" y="341629"/>
                  </a:lnTo>
                  <a:lnTo>
                    <a:pt x="2474893" y="355599"/>
                  </a:lnTo>
                  <a:lnTo>
                    <a:pt x="2473120" y="369569"/>
                  </a:lnTo>
                  <a:lnTo>
                    <a:pt x="2471188" y="383539"/>
                  </a:lnTo>
                  <a:lnTo>
                    <a:pt x="2469495" y="393699"/>
                  </a:lnTo>
                  <a:lnTo>
                    <a:pt x="2467866" y="405129"/>
                  </a:lnTo>
                  <a:lnTo>
                    <a:pt x="2466109" y="415289"/>
                  </a:lnTo>
                  <a:lnTo>
                    <a:pt x="2434087" y="452119"/>
                  </a:lnTo>
                  <a:lnTo>
                    <a:pt x="2389202" y="455929"/>
                  </a:lnTo>
                  <a:lnTo>
                    <a:pt x="2358069" y="455929"/>
                  </a:lnTo>
                  <a:lnTo>
                    <a:pt x="2320202" y="457199"/>
                  </a:lnTo>
                  <a:lnTo>
                    <a:pt x="2282302" y="459739"/>
                  </a:lnTo>
                  <a:lnTo>
                    <a:pt x="2244466" y="461009"/>
                  </a:lnTo>
                  <a:lnTo>
                    <a:pt x="2206790" y="463549"/>
                  </a:lnTo>
                  <a:lnTo>
                    <a:pt x="2156023" y="468629"/>
                  </a:lnTo>
                  <a:lnTo>
                    <a:pt x="2130703" y="472439"/>
                  </a:lnTo>
                  <a:lnTo>
                    <a:pt x="2009285" y="486409"/>
                  </a:lnTo>
                  <a:lnTo>
                    <a:pt x="1977146" y="488949"/>
                  </a:lnTo>
                  <a:lnTo>
                    <a:pt x="1875042" y="500379"/>
                  </a:lnTo>
                  <a:lnTo>
                    <a:pt x="1840859" y="502919"/>
                  </a:lnTo>
                  <a:lnTo>
                    <a:pt x="1724674" y="507999"/>
                  </a:lnTo>
                  <a:lnTo>
                    <a:pt x="1670840" y="513079"/>
                  </a:lnTo>
                  <a:lnTo>
                    <a:pt x="1646825" y="515619"/>
                  </a:lnTo>
                  <a:lnTo>
                    <a:pt x="1622841" y="516889"/>
                  </a:lnTo>
                  <a:lnTo>
                    <a:pt x="1575098" y="521969"/>
                  </a:lnTo>
                  <a:lnTo>
                    <a:pt x="1497414" y="532129"/>
                  </a:lnTo>
                  <a:lnTo>
                    <a:pt x="1474874" y="533399"/>
                  </a:lnTo>
                  <a:lnTo>
                    <a:pt x="1452269" y="535939"/>
                  </a:lnTo>
                  <a:lnTo>
                    <a:pt x="1429665" y="537209"/>
                  </a:lnTo>
                  <a:lnTo>
                    <a:pt x="1407124" y="539749"/>
                  </a:lnTo>
                  <a:lnTo>
                    <a:pt x="1388267" y="542289"/>
                  </a:lnTo>
                  <a:lnTo>
                    <a:pt x="1369475" y="543559"/>
                  </a:lnTo>
                  <a:lnTo>
                    <a:pt x="1331825" y="548639"/>
                  </a:lnTo>
                  <a:lnTo>
                    <a:pt x="1300650" y="551179"/>
                  </a:lnTo>
                  <a:lnTo>
                    <a:pt x="1285062" y="551179"/>
                  </a:lnTo>
                  <a:lnTo>
                    <a:pt x="1269474" y="552449"/>
                  </a:lnTo>
                  <a:lnTo>
                    <a:pt x="1119941" y="567689"/>
                  </a:lnTo>
                  <a:lnTo>
                    <a:pt x="1071176" y="574039"/>
                  </a:lnTo>
                  <a:lnTo>
                    <a:pt x="985996" y="584199"/>
                  </a:lnTo>
                  <a:lnTo>
                    <a:pt x="926370" y="589279"/>
                  </a:lnTo>
                  <a:lnTo>
                    <a:pt x="914871" y="590549"/>
                  </a:lnTo>
                  <a:lnTo>
                    <a:pt x="903372" y="593089"/>
                  </a:lnTo>
                  <a:lnTo>
                    <a:pt x="880373" y="595629"/>
                  </a:lnTo>
                  <a:lnTo>
                    <a:pt x="849400" y="598169"/>
                  </a:lnTo>
                  <a:lnTo>
                    <a:pt x="818363" y="601979"/>
                  </a:lnTo>
                  <a:lnTo>
                    <a:pt x="651325" y="614679"/>
                  </a:lnTo>
                  <a:lnTo>
                    <a:pt x="576532" y="617219"/>
                  </a:lnTo>
                  <a:lnTo>
                    <a:pt x="537227" y="622299"/>
                  </a:lnTo>
                  <a:lnTo>
                    <a:pt x="458905" y="634999"/>
                  </a:lnTo>
                  <a:lnTo>
                    <a:pt x="367592" y="645159"/>
                  </a:lnTo>
                  <a:lnTo>
                    <a:pt x="248000" y="655319"/>
                  </a:lnTo>
                  <a:lnTo>
                    <a:pt x="236442" y="656589"/>
                  </a:lnTo>
                  <a:lnTo>
                    <a:pt x="201321" y="656589"/>
                  </a:lnTo>
                  <a:lnTo>
                    <a:pt x="121806" y="659129"/>
                  </a:lnTo>
                  <a:lnTo>
                    <a:pt x="82544" y="662939"/>
                  </a:lnTo>
                  <a:lnTo>
                    <a:pt x="43569" y="670559"/>
                  </a:lnTo>
                  <a:lnTo>
                    <a:pt x="33310" y="671829"/>
                  </a:lnTo>
                  <a:close/>
                </a:path>
              </a:pathLst>
            </a:custGeom>
            <a:solidFill>
              <a:srgbClr val="A5E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8148" y="867173"/>
              <a:ext cx="3185733" cy="8662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61528" y="5189098"/>
              <a:ext cx="3857624" cy="39052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7875" marR="5080" indent="-2035810">
              <a:lnSpc>
                <a:spcPct val="108300"/>
              </a:lnSpc>
              <a:spcBef>
                <a:spcPts val="95"/>
              </a:spcBef>
            </a:pPr>
            <a:r>
              <a:rPr spc="-295" dirty="0">
                <a:solidFill>
                  <a:srgbClr val="000000"/>
                </a:solidFill>
              </a:rPr>
              <a:t>Duygusal</a:t>
            </a:r>
            <a:r>
              <a:rPr spc="665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Zorbalık:</a:t>
            </a:r>
            <a:r>
              <a:rPr spc="670" dirty="0">
                <a:solidFill>
                  <a:srgbClr val="000000"/>
                </a:solidFill>
              </a:rPr>
              <a:t> </a:t>
            </a:r>
            <a:r>
              <a:rPr spc="-315" dirty="0"/>
              <a:t>Dışlama, </a:t>
            </a:r>
            <a:r>
              <a:rPr spc="-1675" dirty="0"/>
              <a:t> </a:t>
            </a:r>
            <a:r>
              <a:rPr spc="-535" dirty="0"/>
              <a:t>önemsememe</a:t>
            </a:r>
            <a:r>
              <a:rPr spc="-480" dirty="0"/>
              <a:t> </a:t>
            </a:r>
            <a:r>
              <a:rPr spc="-140" dirty="0"/>
              <a:t>vb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17703" y="4446420"/>
            <a:ext cx="9416415" cy="3140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8100"/>
              </a:lnSpc>
              <a:spcBef>
                <a:spcPts val="95"/>
              </a:spcBef>
            </a:pPr>
            <a:r>
              <a:rPr sz="6300" spc="-155" dirty="0">
                <a:latin typeface="Microsoft Sans Serif"/>
                <a:cs typeface="Microsoft Sans Serif"/>
              </a:rPr>
              <a:t>Siber</a:t>
            </a:r>
            <a:r>
              <a:rPr sz="6300" spc="-150" dirty="0">
                <a:latin typeface="Microsoft Sans Serif"/>
                <a:cs typeface="Microsoft Sans Serif"/>
              </a:rPr>
              <a:t> </a:t>
            </a:r>
            <a:r>
              <a:rPr sz="6300" spc="15" dirty="0">
                <a:latin typeface="Microsoft Sans Serif"/>
                <a:cs typeface="Microsoft Sans Serif"/>
              </a:rPr>
              <a:t>Zorbalık: </a:t>
            </a:r>
            <a:r>
              <a:rPr sz="6300" spc="80" dirty="0">
                <a:solidFill>
                  <a:srgbClr val="073A64"/>
                </a:solidFill>
                <a:latin typeface="Microsoft Sans Serif"/>
                <a:cs typeface="Microsoft Sans Serif"/>
              </a:rPr>
              <a:t>Alaycı </a:t>
            </a:r>
            <a:r>
              <a:rPr sz="6300" spc="8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300" spc="-25" dirty="0">
                <a:solidFill>
                  <a:srgbClr val="073A64"/>
                </a:solidFill>
                <a:latin typeface="Microsoft Sans Serif"/>
                <a:cs typeface="Microsoft Sans Serif"/>
              </a:rPr>
              <a:t>mesajlar,sosyal</a:t>
            </a:r>
            <a:r>
              <a:rPr sz="6300" spc="-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300" spc="-245" dirty="0">
                <a:solidFill>
                  <a:srgbClr val="073A64"/>
                </a:solidFill>
                <a:latin typeface="Microsoft Sans Serif"/>
                <a:cs typeface="Microsoft Sans Serif"/>
              </a:rPr>
              <a:t>medya </a:t>
            </a:r>
            <a:r>
              <a:rPr sz="6300" spc="-2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300" spc="-100" dirty="0">
                <a:solidFill>
                  <a:srgbClr val="073A64"/>
                </a:solidFill>
                <a:latin typeface="Microsoft Sans Serif"/>
                <a:cs typeface="Microsoft Sans Serif"/>
              </a:rPr>
              <a:t>üzerinden</a:t>
            </a:r>
            <a:r>
              <a:rPr sz="6300" spc="65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300" spc="240" dirty="0">
                <a:solidFill>
                  <a:srgbClr val="073A64"/>
                </a:solidFill>
                <a:latin typeface="Microsoft Sans Serif"/>
                <a:cs typeface="Microsoft Sans Serif"/>
              </a:rPr>
              <a:t>tehdit</a:t>
            </a:r>
            <a:r>
              <a:rPr sz="6300" spc="65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300" spc="-95" dirty="0">
                <a:solidFill>
                  <a:srgbClr val="073A64"/>
                </a:solidFill>
                <a:latin typeface="Microsoft Sans Serif"/>
                <a:cs typeface="Microsoft Sans Serif"/>
              </a:rPr>
              <a:t>etmek</a:t>
            </a:r>
            <a:r>
              <a:rPr sz="6300" spc="65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300" spc="-130" dirty="0">
                <a:solidFill>
                  <a:srgbClr val="073A64"/>
                </a:solidFill>
                <a:latin typeface="Microsoft Sans Serif"/>
                <a:cs typeface="Microsoft Sans Serif"/>
              </a:rPr>
              <a:t>vb</a:t>
            </a:r>
            <a:endParaRPr sz="6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64" y="1259664"/>
            <a:ext cx="16583025" cy="7999095"/>
            <a:chOff x="1028764" y="1259664"/>
            <a:chExt cx="16583025" cy="7999095"/>
          </a:xfrm>
        </p:grpSpPr>
        <p:sp>
          <p:nvSpPr>
            <p:cNvPr id="3" name="object 3"/>
            <p:cNvSpPr/>
            <p:nvPr/>
          </p:nvSpPr>
          <p:spPr>
            <a:xfrm>
              <a:off x="1028764" y="1259664"/>
              <a:ext cx="12461875" cy="6235700"/>
            </a:xfrm>
            <a:custGeom>
              <a:avLst/>
              <a:gdLst/>
              <a:ahLst/>
              <a:cxnLst/>
              <a:rect l="l" t="t" r="r" b="b"/>
              <a:pathLst>
                <a:path w="12461875" h="6235700">
                  <a:moveTo>
                    <a:pt x="7631851" y="12700"/>
                  </a:moveTo>
                  <a:lnTo>
                    <a:pt x="4809996" y="12700"/>
                  </a:lnTo>
                  <a:lnTo>
                    <a:pt x="4860627" y="0"/>
                  </a:lnTo>
                  <a:lnTo>
                    <a:pt x="7581545" y="0"/>
                  </a:lnTo>
                  <a:lnTo>
                    <a:pt x="7631851" y="12700"/>
                  </a:lnTo>
                  <a:close/>
                </a:path>
                <a:path w="12461875" h="6235700">
                  <a:moveTo>
                    <a:pt x="7934774" y="25400"/>
                  </a:moveTo>
                  <a:lnTo>
                    <a:pt x="4506118" y="25400"/>
                  </a:lnTo>
                  <a:lnTo>
                    <a:pt x="4556776" y="12700"/>
                  </a:lnTo>
                  <a:lnTo>
                    <a:pt x="7884181" y="12700"/>
                  </a:lnTo>
                  <a:lnTo>
                    <a:pt x="7934774" y="25400"/>
                  </a:lnTo>
                  <a:close/>
                </a:path>
                <a:path w="12461875" h="6235700">
                  <a:moveTo>
                    <a:pt x="8238634" y="38100"/>
                  </a:moveTo>
                  <a:lnTo>
                    <a:pt x="4252742" y="38100"/>
                  </a:lnTo>
                  <a:lnTo>
                    <a:pt x="4303429" y="25400"/>
                  </a:lnTo>
                  <a:lnTo>
                    <a:pt x="8187956" y="25400"/>
                  </a:lnTo>
                  <a:lnTo>
                    <a:pt x="8238634" y="38100"/>
                  </a:lnTo>
                  <a:close/>
                </a:path>
                <a:path w="12461875" h="6235700">
                  <a:moveTo>
                    <a:pt x="8441475" y="50800"/>
                  </a:moveTo>
                  <a:lnTo>
                    <a:pt x="3999210" y="50800"/>
                  </a:lnTo>
                  <a:lnTo>
                    <a:pt x="4049930" y="38100"/>
                  </a:lnTo>
                  <a:lnTo>
                    <a:pt x="8390745" y="38100"/>
                  </a:lnTo>
                  <a:lnTo>
                    <a:pt x="8441475" y="50800"/>
                  </a:lnTo>
                  <a:close/>
                </a:path>
                <a:path w="12461875" h="6235700">
                  <a:moveTo>
                    <a:pt x="8695306" y="63500"/>
                  </a:moveTo>
                  <a:lnTo>
                    <a:pt x="3796254" y="63500"/>
                  </a:lnTo>
                  <a:lnTo>
                    <a:pt x="3847004" y="50800"/>
                  </a:lnTo>
                  <a:lnTo>
                    <a:pt x="8644516" y="50800"/>
                  </a:lnTo>
                  <a:lnTo>
                    <a:pt x="8695306" y="63500"/>
                  </a:lnTo>
                  <a:close/>
                </a:path>
                <a:path w="12461875" h="6235700">
                  <a:moveTo>
                    <a:pt x="8847745" y="76200"/>
                  </a:moveTo>
                  <a:lnTo>
                    <a:pt x="3593168" y="76200"/>
                  </a:lnTo>
                  <a:lnTo>
                    <a:pt x="3643952" y="63500"/>
                  </a:lnTo>
                  <a:lnTo>
                    <a:pt x="8796921" y="63500"/>
                  </a:lnTo>
                  <a:lnTo>
                    <a:pt x="8847745" y="76200"/>
                  </a:lnTo>
                  <a:close/>
                </a:path>
                <a:path w="12461875" h="6235700">
                  <a:moveTo>
                    <a:pt x="9051151" y="88900"/>
                  </a:moveTo>
                  <a:lnTo>
                    <a:pt x="3389939" y="88900"/>
                  </a:lnTo>
                  <a:lnTo>
                    <a:pt x="3440760" y="76200"/>
                  </a:lnTo>
                  <a:lnTo>
                    <a:pt x="9000284" y="76200"/>
                  </a:lnTo>
                  <a:lnTo>
                    <a:pt x="9051151" y="88900"/>
                  </a:lnTo>
                  <a:close/>
                </a:path>
                <a:path w="12461875" h="6235700">
                  <a:moveTo>
                    <a:pt x="9203813" y="101600"/>
                  </a:moveTo>
                  <a:lnTo>
                    <a:pt x="3237416" y="101600"/>
                  </a:lnTo>
                  <a:lnTo>
                    <a:pt x="3288267" y="88900"/>
                  </a:lnTo>
                  <a:lnTo>
                    <a:pt x="9152916" y="88900"/>
                  </a:lnTo>
                  <a:lnTo>
                    <a:pt x="9203813" y="101600"/>
                  </a:lnTo>
                  <a:close/>
                </a:path>
                <a:path w="12461875" h="6235700">
                  <a:moveTo>
                    <a:pt x="9407498" y="114300"/>
                  </a:moveTo>
                  <a:lnTo>
                    <a:pt x="3084800" y="114300"/>
                  </a:lnTo>
                  <a:lnTo>
                    <a:pt x="3135682" y="101600"/>
                  </a:lnTo>
                  <a:lnTo>
                    <a:pt x="9356563" y="101600"/>
                  </a:lnTo>
                  <a:lnTo>
                    <a:pt x="9407498" y="114300"/>
                  </a:lnTo>
                  <a:close/>
                </a:path>
                <a:path w="12461875" h="6235700">
                  <a:moveTo>
                    <a:pt x="9560355" y="127000"/>
                  </a:moveTo>
                  <a:lnTo>
                    <a:pt x="2932085" y="127000"/>
                  </a:lnTo>
                  <a:lnTo>
                    <a:pt x="2983001" y="114300"/>
                  </a:lnTo>
                  <a:lnTo>
                    <a:pt x="9509394" y="114300"/>
                  </a:lnTo>
                  <a:lnTo>
                    <a:pt x="9560355" y="127000"/>
                  </a:lnTo>
                  <a:close/>
                </a:path>
                <a:path w="12461875" h="6235700">
                  <a:moveTo>
                    <a:pt x="9713288" y="139700"/>
                  </a:moveTo>
                  <a:lnTo>
                    <a:pt x="2779266" y="139700"/>
                  </a:lnTo>
                  <a:lnTo>
                    <a:pt x="2830217" y="127000"/>
                  </a:lnTo>
                  <a:lnTo>
                    <a:pt x="9662302" y="127000"/>
                  </a:lnTo>
                  <a:lnTo>
                    <a:pt x="9713288" y="139700"/>
                  </a:lnTo>
                  <a:close/>
                </a:path>
                <a:path w="12461875" h="6235700">
                  <a:moveTo>
                    <a:pt x="9814026" y="152400"/>
                  </a:moveTo>
                  <a:lnTo>
                    <a:pt x="2626338" y="152400"/>
                  </a:lnTo>
                  <a:lnTo>
                    <a:pt x="2677326" y="139700"/>
                  </a:lnTo>
                  <a:lnTo>
                    <a:pt x="9764281" y="139700"/>
                  </a:lnTo>
                  <a:lnTo>
                    <a:pt x="9814026" y="152400"/>
                  </a:lnTo>
                  <a:close/>
                </a:path>
                <a:path w="12461875" h="6235700">
                  <a:moveTo>
                    <a:pt x="9963370" y="165100"/>
                  </a:moveTo>
                  <a:lnTo>
                    <a:pt x="2473294" y="165100"/>
                  </a:lnTo>
                  <a:lnTo>
                    <a:pt x="2524322" y="152400"/>
                  </a:lnTo>
                  <a:lnTo>
                    <a:pt x="9913571" y="152400"/>
                  </a:lnTo>
                  <a:lnTo>
                    <a:pt x="9963370" y="165100"/>
                  </a:lnTo>
                  <a:close/>
                </a:path>
                <a:path w="12461875" h="6235700">
                  <a:moveTo>
                    <a:pt x="10112875" y="177800"/>
                  </a:moveTo>
                  <a:lnTo>
                    <a:pt x="2371199" y="177800"/>
                  </a:lnTo>
                  <a:lnTo>
                    <a:pt x="2422253" y="165100"/>
                  </a:lnTo>
                  <a:lnTo>
                    <a:pt x="10063022" y="165100"/>
                  </a:lnTo>
                  <a:lnTo>
                    <a:pt x="10112875" y="177800"/>
                  </a:lnTo>
                  <a:close/>
                </a:path>
                <a:path w="12461875" h="6235700">
                  <a:moveTo>
                    <a:pt x="10212635" y="190500"/>
                  </a:moveTo>
                  <a:lnTo>
                    <a:pt x="2217951" y="190500"/>
                  </a:lnTo>
                  <a:lnTo>
                    <a:pt x="2269048" y="177800"/>
                  </a:lnTo>
                  <a:lnTo>
                    <a:pt x="10162746" y="177800"/>
                  </a:lnTo>
                  <a:lnTo>
                    <a:pt x="10212635" y="190500"/>
                  </a:lnTo>
                  <a:close/>
                </a:path>
                <a:path w="12461875" h="6235700">
                  <a:moveTo>
                    <a:pt x="10362409" y="203200"/>
                  </a:moveTo>
                  <a:lnTo>
                    <a:pt x="2115715" y="203200"/>
                  </a:lnTo>
                  <a:lnTo>
                    <a:pt x="2166841" y="190500"/>
                  </a:lnTo>
                  <a:lnTo>
                    <a:pt x="10312467" y="190500"/>
                  </a:lnTo>
                  <a:lnTo>
                    <a:pt x="10362409" y="203200"/>
                  </a:lnTo>
                  <a:close/>
                </a:path>
                <a:path w="12461875" h="6235700">
                  <a:moveTo>
                    <a:pt x="10462349" y="215900"/>
                  </a:moveTo>
                  <a:lnTo>
                    <a:pt x="1962249" y="215900"/>
                  </a:lnTo>
                  <a:lnTo>
                    <a:pt x="2013419" y="203200"/>
                  </a:lnTo>
                  <a:lnTo>
                    <a:pt x="10412370" y="203200"/>
                  </a:lnTo>
                  <a:lnTo>
                    <a:pt x="10462349" y="215900"/>
                  </a:lnTo>
                  <a:close/>
                </a:path>
                <a:path w="12461875" h="6235700">
                  <a:moveTo>
                    <a:pt x="10612393" y="228600"/>
                  </a:moveTo>
                  <a:lnTo>
                    <a:pt x="1859861" y="228600"/>
                  </a:lnTo>
                  <a:lnTo>
                    <a:pt x="1911063" y="215900"/>
                  </a:lnTo>
                  <a:lnTo>
                    <a:pt x="10562360" y="215900"/>
                  </a:lnTo>
                  <a:lnTo>
                    <a:pt x="10612393" y="228600"/>
                  </a:lnTo>
                  <a:close/>
                </a:path>
                <a:path w="12461875" h="6235700">
                  <a:moveTo>
                    <a:pt x="10712512" y="241300"/>
                  </a:moveTo>
                  <a:lnTo>
                    <a:pt x="1757410" y="241300"/>
                  </a:lnTo>
                  <a:lnTo>
                    <a:pt x="1808644" y="228600"/>
                  </a:lnTo>
                  <a:lnTo>
                    <a:pt x="10662444" y="228600"/>
                  </a:lnTo>
                  <a:lnTo>
                    <a:pt x="10712512" y="241300"/>
                  </a:lnTo>
                  <a:close/>
                </a:path>
                <a:path w="12461875" h="6235700">
                  <a:moveTo>
                    <a:pt x="10812703" y="254000"/>
                  </a:moveTo>
                  <a:lnTo>
                    <a:pt x="1654895" y="254000"/>
                  </a:lnTo>
                  <a:lnTo>
                    <a:pt x="1706161" y="241300"/>
                  </a:lnTo>
                  <a:lnTo>
                    <a:pt x="10762599" y="241300"/>
                  </a:lnTo>
                  <a:lnTo>
                    <a:pt x="10812703" y="254000"/>
                  </a:lnTo>
                  <a:close/>
                </a:path>
                <a:path w="12461875" h="6235700">
                  <a:moveTo>
                    <a:pt x="10912966" y="266700"/>
                  </a:moveTo>
                  <a:lnTo>
                    <a:pt x="1552312" y="266700"/>
                  </a:lnTo>
                  <a:lnTo>
                    <a:pt x="1603612" y="254000"/>
                  </a:lnTo>
                  <a:lnTo>
                    <a:pt x="10862826" y="254000"/>
                  </a:lnTo>
                  <a:lnTo>
                    <a:pt x="10912966" y="266700"/>
                  </a:lnTo>
                  <a:close/>
                </a:path>
                <a:path w="12461875" h="6235700">
                  <a:moveTo>
                    <a:pt x="11013301" y="279400"/>
                  </a:moveTo>
                  <a:lnTo>
                    <a:pt x="1449662" y="279400"/>
                  </a:lnTo>
                  <a:lnTo>
                    <a:pt x="1500996" y="266700"/>
                  </a:lnTo>
                  <a:lnTo>
                    <a:pt x="10963125" y="266700"/>
                  </a:lnTo>
                  <a:lnTo>
                    <a:pt x="11013301" y="279400"/>
                  </a:lnTo>
                  <a:close/>
                </a:path>
                <a:path w="12461875" h="6235700">
                  <a:moveTo>
                    <a:pt x="11110703" y="292100"/>
                  </a:moveTo>
                  <a:lnTo>
                    <a:pt x="1351791" y="292100"/>
                  </a:lnTo>
                  <a:lnTo>
                    <a:pt x="1398310" y="279400"/>
                  </a:lnTo>
                  <a:lnTo>
                    <a:pt x="11063496" y="279400"/>
                  </a:lnTo>
                  <a:lnTo>
                    <a:pt x="11110703" y="292100"/>
                  </a:lnTo>
                  <a:close/>
                </a:path>
                <a:path w="12461875" h="6235700">
                  <a:moveTo>
                    <a:pt x="11152572" y="5930900"/>
                  </a:moveTo>
                  <a:lnTo>
                    <a:pt x="1305186" y="5930900"/>
                  </a:lnTo>
                  <a:lnTo>
                    <a:pt x="1121957" y="5880100"/>
                  </a:lnTo>
                  <a:lnTo>
                    <a:pt x="1077013" y="5854700"/>
                  </a:lnTo>
                  <a:lnTo>
                    <a:pt x="988442" y="5829300"/>
                  </a:lnTo>
                  <a:lnTo>
                    <a:pt x="901894" y="5778500"/>
                  </a:lnTo>
                  <a:lnTo>
                    <a:pt x="817692" y="5727700"/>
                  </a:lnTo>
                  <a:lnTo>
                    <a:pt x="776571" y="5702300"/>
                  </a:lnTo>
                  <a:lnTo>
                    <a:pt x="736156" y="5676900"/>
                  </a:lnTo>
                  <a:lnTo>
                    <a:pt x="696489" y="5651500"/>
                  </a:lnTo>
                  <a:lnTo>
                    <a:pt x="657608" y="5626100"/>
                  </a:lnTo>
                  <a:lnTo>
                    <a:pt x="619555" y="5588000"/>
                  </a:lnTo>
                  <a:lnTo>
                    <a:pt x="582370" y="5562600"/>
                  </a:lnTo>
                  <a:lnTo>
                    <a:pt x="546092" y="5524500"/>
                  </a:lnTo>
                  <a:lnTo>
                    <a:pt x="510761" y="5486400"/>
                  </a:lnTo>
                  <a:lnTo>
                    <a:pt x="476419" y="5461000"/>
                  </a:lnTo>
                  <a:lnTo>
                    <a:pt x="443105" y="5422900"/>
                  </a:lnTo>
                  <a:lnTo>
                    <a:pt x="410859" y="5384800"/>
                  </a:lnTo>
                  <a:lnTo>
                    <a:pt x="379721" y="5346700"/>
                  </a:lnTo>
                  <a:lnTo>
                    <a:pt x="349732" y="5308600"/>
                  </a:lnTo>
                  <a:lnTo>
                    <a:pt x="320932" y="5270500"/>
                  </a:lnTo>
                  <a:lnTo>
                    <a:pt x="293361" y="5232400"/>
                  </a:lnTo>
                  <a:lnTo>
                    <a:pt x="267058" y="5194300"/>
                  </a:lnTo>
                  <a:lnTo>
                    <a:pt x="242065" y="5156200"/>
                  </a:lnTo>
                  <a:lnTo>
                    <a:pt x="218422" y="5105400"/>
                  </a:lnTo>
                  <a:lnTo>
                    <a:pt x="196168" y="5067300"/>
                  </a:lnTo>
                  <a:lnTo>
                    <a:pt x="175344" y="5029200"/>
                  </a:lnTo>
                  <a:lnTo>
                    <a:pt x="155989" y="4978400"/>
                  </a:lnTo>
                  <a:lnTo>
                    <a:pt x="138145" y="4940300"/>
                  </a:lnTo>
                  <a:lnTo>
                    <a:pt x="121851" y="4902200"/>
                  </a:lnTo>
                  <a:lnTo>
                    <a:pt x="107148" y="4851400"/>
                  </a:lnTo>
                  <a:lnTo>
                    <a:pt x="94075" y="4813300"/>
                  </a:lnTo>
                  <a:lnTo>
                    <a:pt x="82673" y="4762500"/>
                  </a:lnTo>
                  <a:lnTo>
                    <a:pt x="72981" y="4724400"/>
                  </a:lnTo>
                  <a:lnTo>
                    <a:pt x="65041" y="4673600"/>
                  </a:lnTo>
                  <a:lnTo>
                    <a:pt x="58892" y="4635500"/>
                  </a:lnTo>
                  <a:lnTo>
                    <a:pt x="54574" y="4584700"/>
                  </a:lnTo>
                  <a:lnTo>
                    <a:pt x="50871" y="4533900"/>
                  </a:lnTo>
                  <a:lnTo>
                    <a:pt x="47298" y="4483100"/>
                  </a:lnTo>
                  <a:lnTo>
                    <a:pt x="43854" y="4432300"/>
                  </a:lnTo>
                  <a:lnTo>
                    <a:pt x="40541" y="4381500"/>
                  </a:lnTo>
                  <a:lnTo>
                    <a:pt x="37357" y="4330700"/>
                  </a:lnTo>
                  <a:lnTo>
                    <a:pt x="34304" y="4279900"/>
                  </a:lnTo>
                  <a:lnTo>
                    <a:pt x="31380" y="4229100"/>
                  </a:lnTo>
                  <a:lnTo>
                    <a:pt x="28586" y="4178300"/>
                  </a:lnTo>
                  <a:lnTo>
                    <a:pt x="25923" y="4127500"/>
                  </a:lnTo>
                  <a:lnTo>
                    <a:pt x="23389" y="4076700"/>
                  </a:lnTo>
                  <a:lnTo>
                    <a:pt x="20985" y="4025900"/>
                  </a:lnTo>
                  <a:lnTo>
                    <a:pt x="18711" y="3975100"/>
                  </a:lnTo>
                  <a:lnTo>
                    <a:pt x="16567" y="3924300"/>
                  </a:lnTo>
                  <a:lnTo>
                    <a:pt x="14553" y="3873500"/>
                  </a:lnTo>
                  <a:lnTo>
                    <a:pt x="12669" y="3822700"/>
                  </a:lnTo>
                  <a:lnTo>
                    <a:pt x="10914" y="3771900"/>
                  </a:lnTo>
                  <a:lnTo>
                    <a:pt x="9290" y="3721100"/>
                  </a:lnTo>
                  <a:lnTo>
                    <a:pt x="7796" y="3670300"/>
                  </a:lnTo>
                  <a:lnTo>
                    <a:pt x="6432" y="3619500"/>
                  </a:lnTo>
                  <a:lnTo>
                    <a:pt x="5197" y="3568700"/>
                  </a:lnTo>
                  <a:lnTo>
                    <a:pt x="4093" y="3517900"/>
                  </a:lnTo>
                  <a:lnTo>
                    <a:pt x="3118" y="3467100"/>
                  </a:lnTo>
                  <a:lnTo>
                    <a:pt x="2273" y="3416300"/>
                  </a:lnTo>
                  <a:lnTo>
                    <a:pt x="1559" y="3365500"/>
                  </a:lnTo>
                  <a:lnTo>
                    <a:pt x="974" y="3314700"/>
                  </a:lnTo>
                  <a:lnTo>
                    <a:pt x="519" y="3263900"/>
                  </a:lnTo>
                  <a:lnTo>
                    <a:pt x="194" y="3213100"/>
                  </a:lnTo>
                  <a:lnTo>
                    <a:pt x="0" y="3162300"/>
                  </a:lnTo>
                  <a:lnTo>
                    <a:pt x="0" y="3060700"/>
                  </a:lnTo>
                  <a:lnTo>
                    <a:pt x="194" y="3009900"/>
                  </a:lnTo>
                  <a:lnTo>
                    <a:pt x="519" y="2959100"/>
                  </a:lnTo>
                  <a:lnTo>
                    <a:pt x="974" y="2908300"/>
                  </a:lnTo>
                  <a:lnTo>
                    <a:pt x="1559" y="2857500"/>
                  </a:lnTo>
                  <a:lnTo>
                    <a:pt x="2273" y="2806700"/>
                  </a:lnTo>
                  <a:lnTo>
                    <a:pt x="3118" y="2755900"/>
                  </a:lnTo>
                  <a:lnTo>
                    <a:pt x="4093" y="2705100"/>
                  </a:lnTo>
                  <a:lnTo>
                    <a:pt x="5197" y="2654300"/>
                  </a:lnTo>
                  <a:lnTo>
                    <a:pt x="6432" y="2603500"/>
                  </a:lnTo>
                  <a:lnTo>
                    <a:pt x="7796" y="2552700"/>
                  </a:lnTo>
                  <a:lnTo>
                    <a:pt x="9290" y="2501900"/>
                  </a:lnTo>
                  <a:lnTo>
                    <a:pt x="10914" y="2451100"/>
                  </a:lnTo>
                  <a:lnTo>
                    <a:pt x="12669" y="2400300"/>
                  </a:lnTo>
                  <a:lnTo>
                    <a:pt x="14553" y="2349500"/>
                  </a:lnTo>
                  <a:lnTo>
                    <a:pt x="16567" y="2298700"/>
                  </a:lnTo>
                  <a:lnTo>
                    <a:pt x="18711" y="2247900"/>
                  </a:lnTo>
                  <a:lnTo>
                    <a:pt x="20985" y="2197100"/>
                  </a:lnTo>
                  <a:lnTo>
                    <a:pt x="23389" y="2146300"/>
                  </a:lnTo>
                  <a:lnTo>
                    <a:pt x="25923" y="2095500"/>
                  </a:lnTo>
                  <a:lnTo>
                    <a:pt x="28586" y="2044700"/>
                  </a:lnTo>
                  <a:lnTo>
                    <a:pt x="31380" y="1993900"/>
                  </a:lnTo>
                  <a:lnTo>
                    <a:pt x="34304" y="1943100"/>
                  </a:lnTo>
                  <a:lnTo>
                    <a:pt x="37357" y="1892300"/>
                  </a:lnTo>
                  <a:lnTo>
                    <a:pt x="40541" y="1841500"/>
                  </a:lnTo>
                  <a:lnTo>
                    <a:pt x="43854" y="1790700"/>
                  </a:lnTo>
                  <a:lnTo>
                    <a:pt x="47298" y="1739900"/>
                  </a:lnTo>
                  <a:lnTo>
                    <a:pt x="50871" y="1689100"/>
                  </a:lnTo>
                  <a:lnTo>
                    <a:pt x="54574" y="1638300"/>
                  </a:lnTo>
                  <a:lnTo>
                    <a:pt x="58895" y="1600200"/>
                  </a:lnTo>
                  <a:lnTo>
                    <a:pt x="65054" y="1549400"/>
                  </a:lnTo>
                  <a:lnTo>
                    <a:pt x="73009" y="1498600"/>
                  </a:lnTo>
                  <a:lnTo>
                    <a:pt x="82720" y="1460500"/>
                  </a:lnTo>
                  <a:lnTo>
                    <a:pt x="94147" y="1409700"/>
                  </a:lnTo>
                  <a:lnTo>
                    <a:pt x="107249" y="1371600"/>
                  </a:lnTo>
                  <a:lnTo>
                    <a:pt x="121986" y="1320800"/>
                  </a:lnTo>
                  <a:lnTo>
                    <a:pt x="138316" y="1282700"/>
                  </a:lnTo>
                  <a:lnTo>
                    <a:pt x="156200" y="1244600"/>
                  </a:lnTo>
                  <a:lnTo>
                    <a:pt x="175596" y="1193800"/>
                  </a:lnTo>
                  <a:lnTo>
                    <a:pt x="196464" y="1155700"/>
                  </a:lnTo>
                  <a:lnTo>
                    <a:pt x="218763" y="1117600"/>
                  </a:lnTo>
                  <a:lnTo>
                    <a:pt x="242452" y="1066800"/>
                  </a:lnTo>
                  <a:lnTo>
                    <a:pt x="267492" y="1028700"/>
                  </a:lnTo>
                  <a:lnTo>
                    <a:pt x="293842" y="990600"/>
                  </a:lnTo>
                  <a:lnTo>
                    <a:pt x="321460" y="952500"/>
                  </a:lnTo>
                  <a:lnTo>
                    <a:pt x="350306" y="914400"/>
                  </a:lnTo>
                  <a:lnTo>
                    <a:pt x="380340" y="876300"/>
                  </a:lnTo>
                  <a:lnTo>
                    <a:pt x="411520" y="838200"/>
                  </a:lnTo>
                  <a:lnTo>
                    <a:pt x="443807" y="800100"/>
                  </a:lnTo>
                  <a:lnTo>
                    <a:pt x="477160" y="762000"/>
                  </a:lnTo>
                  <a:lnTo>
                    <a:pt x="511537" y="736600"/>
                  </a:lnTo>
                  <a:lnTo>
                    <a:pt x="546899" y="698500"/>
                  </a:lnTo>
                  <a:lnTo>
                    <a:pt x="583205" y="673100"/>
                  </a:lnTo>
                  <a:lnTo>
                    <a:pt x="620414" y="635000"/>
                  </a:lnTo>
                  <a:lnTo>
                    <a:pt x="658486" y="609600"/>
                  </a:lnTo>
                  <a:lnTo>
                    <a:pt x="697380" y="571500"/>
                  </a:lnTo>
                  <a:lnTo>
                    <a:pt x="737054" y="546100"/>
                  </a:lnTo>
                  <a:lnTo>
                    <a:pt x="777470" y="520700"/>
                  </a:lnTo>
                  <a:lnTo>
                    <a:pt x="860361" y="469900"/>
                  </a:lnTo>
                  <a:lnTo>
                    <a:pt x="945726" y="419100"/>
                  </a:lnTo>
                  <a:lnTo>
                    <a:pt x="989236" y="406400"/>
                  </a:lnTo>
                  <a:lnTo>
                    <a:pt x="1033243" y="381000"/>
                  </a:lnTo>
                  <a:lnTo>
                    <a:pt x="1077706" y="368300"/>
                  </a:lnTo>
                  <a:lnTo>
                    <a:pt x="1122584" y="342900"/>
                  </a:lnTo>
                  <a:lnTo>
                    <a:pt x="1305443" y="292100"/>
                  </a:lnTo>
                  <a:lnTo>
                    <a:pt x="11157733" y="292100"/>
                  </a:lnTo>
                  <a:lnTo>
                    <a:pt x="11343241" y="342900"/>
                  </a:lnTo>
                  <a:lnTo>
                    <a:pt x="11388751" y="368300"/>
                  </a:lnTo>
                  <a:lnTo>
                    <a:pt x="11433829" y="381000"/>
                  </a:lnTo>
                  <a:lnTo>
                    <a:pt x="11522520" y="431800"/>
                  </a:lnTo>
                  <a:lnTo>
                    <a:pt x="11566048" y="444500"/>
                  </a:lnTo>
                  <a:lnTo>
                    <a:pt x="11608973" y="469900"/>
                  </a:lnTo>
                  <a:lnTo>
                    <a:pt x="11692847" y="520700"/>
                  </a:lnTo>
                  <a:lnTo>
                    <a:pt x="11733711" y="558800"/>
                  </a:lnTo>
                  <a:lnTo>
                    <a:pt x="11773802" y="584200"/>
                  </a:lnTo>
                  <a:lnTo>
                    <a:pt x="11813079" y="609600"/>
                  </a:lnTo>
                  <a:lnTo>
                    <a:pt x="11851498" y="647700"/>
                  </a:lnTo>
                  <a:lnTo>
                    <a:pt x="11889016" y="673100"/>
                  </a:lnTo>
                  <a:lnTo>
                    <a:pt x="11925592" y="711200"/>
                  </a:lnTo>
                  <a:lnTo>
                    <a:pt x="11961183" y="749300"/>
                  </a:lnTo>
                  <a:lnTo>
                    <a:pt x="11995746" y="774700"/>
                  </a:lnTo>
                  <a:lnTo>
                    <a:pt x="12029239" y="812800"/>
                  </a:lnTo>
                  <a:lnTo>
                    <a:pt x="12061619" y="850900"/>
                  </a:lnTo>
                  <a:lnTo>
                    <a:pt x="12092843" y="889000"/>
                  </a:lnTo>
                  <a:lnTo>
                    <a:pt x="12122869" y="927100"/>
                  </a:lnTo>
                  <a:lnTo>
                    <a:pt x="12151654" y="965200"/>
                  </a:lnTo>
                  <a:lnTo>
                    <a:pt x="12179156" y="1003300"/>
                  </a:lnTo>
                  <a:lnTo>
                    <a:pt x="12205333" y="1054100"/>
                  </a:lnTo>
                  <a:lnTo>
                    <a:pt x="12230141" y="1092200"/>
                  </a:lnTo>
                  <a:lnTo>
                    <a:pt x="12253538" y="1130300"/>
                  </a:lnTo>
                  <a:lnTo>
                    <a:pt x="12275481" y="1168400"/>
                  </a:lnTo>
                  <a:lnTo>
                    <a:pt x="12295928" y="1219200"/>
                  </a:lnTo>
                  <a:lnTo>
                    <a:pt x="12315402" y="1257300"/>
                  </a:lnTo>
                  <a:lnTo>
                    <a:pt x="12333294" y="1308100"/>
                  </a:lnTo>
                  <a:lnTo>
                    <a:pt x="12349519" y="1358900"/>
                  </a:lnTo>
                  <a:lnTo>
                    <a:pt x="12363996" y="1397000"/>
                  </a:lnTo>
                  <a:lnTo>
                    <a:pt x="12376641" y="1447800"/>
                  </a:lnTo>
                  <a:lnTo>
                    <a:pt x="12387370" y="1498600"/>
                  </a:lnTo>
                  <a:lnTo>
                    <a:pt x="12396100" y="1549400"/>
                  </a:lnTo>
                  <a:lnTo>
                    <a:pt x="12402748" y="1587500"/>
                  </a:lnTo>
                  <a:lnTo>
                    <a:pt x="12407231" y="1638300"/>
                  </a:lnTo>
                  <a:lnTo>
                    <a:pt x="12410934" y="1689100"/>
                  </a:lnTo>
                  <a:lnTo>
                    <a:pt x="12414508" y="1739900"/>
                  </a:lnTo>
                  <a:lnTo>
                    <a:pt x="12417951" y="1790700"/>
                  </a:lnTo>
                  <a:lnTo>
                    <a:pt x="12421264" y="1841500"/>
                  </a:lnTo>
                  <a:lnTo>
                    <a:pt x="12424447" y="1892300"/>
                  </a:lnTo>
                  <a:lnTo>
                    <a:pt x="12427500" y="1943100"/>
                  </a:lnTo>
                  <a:lnTo>
                    <a:pt x="12430422" y="1993900"/>
                  </a:lnTo>
                  <a:lnTo>
                    <a:pt x="12433214" y="2044700"/>
                  </a:lnTo>
                  <a:lnTo>
                    <a:pt x="12435876" y="2095500"/>
                  </a:lnTo>
                  <a:lnTo>
                    <a:pt x="12438407" y="2146300"/>
                  </a:lnTo>
                  <a:lnTo>
                    <a:pt x="12440807" y="2197100"/>
                  </a:lnTo>
                  <a:lnTo>
                    <a:pt x="12443077" y="2247900"/>
                  </a:lnTo>
                  <a:lnTo>
                    <a:pt x="12445216" y="2298700"/>
                  </a:lnTo>
                  <a:lnTo>
                    <a:pt x="12447225" y="2349500"/>
                  </a:lnTo>
                  <a:lnTo>
                    <a:pt x="12449102" y="2400300"/>
                  </a:lnTo>
                  <a:lnTo>
                    <a:pt x="12450849" y="2451100"/>
                  </a:lnTo>
                  <a:lnTo>
                    <a:pt x="12452465" y="2501900"/>
                  </a:lnTo>
                  <a:lnTo>
                    <a:pt x="12453950" y="2552700"/>
                  </a:lnTo>
                  <a:lnTo>
                    <a:pt x="12455304" y="2603500"/>
                  </a:lnTo>
                  <a:lnTo>
                    <a:pt x="12456526" y="2654300"/>
                  </a:lnTo>
                  <a:lnTo>
                    <a:pt x="12457618" y="2705100"/>
                  </a:lnTo>
                  <a:lnTo>
                    <a:pt x="12458578" y="2755900"/>
                  </a:lnTo>
                  <a:lnTo>
                    <a:pt x="12459407" y="2806700"/>
                  </a:lnTo>
                  <a:lnTo>
                    <a:pt x="12460104" y="2857500"/>
                  </a:lnTo>
                  <a:lnTo>
                    <a:pt x="12460670" y="2908300"/>
                  </a:lnTo>
                  <a:lnTo>
                    <a:pt x="12461105" y="2959100"/>
                  </a:lnTo>
                  <a:lnTo>
                    <a:pt x="12461408" y="3009900"/>
                  </a:lnTo>
                  <a:lnTo>
                    <a:pt x="12461527" y="3162300"/>
                  </a:lnTo>
                  <a:lnTo>
                    <a:pt x="12461303" y="3213100"/>
                  </a:lnTo>
                  <a:lnTo>
                    <a:pt x="12460947" y="3263900"/>
                  </a:lnTo>
                  <a:lnTo>
                    <a:pt x="12460460" y="3314700"/>
                  </a:lnTo>
                  <a:lnTo>
                    <a:pt x="12459840" y="3365500"/>
                  </a:lnTo>
                  <a:lnTo>
                    <a:pt x="12459088" y="3416300"/>
                  </a:lnTo>
                  <a:lnTo>
                    <a:pt x="12458204" y="3467100"/>
                  </a:lnTo>
                  <a:lnTo>
                    <a:pt x="12457188" y="3517900"/>
                  </a:lnTo>
                  <a:lnTo>
                    <a:pt x="12456040" y="3568700"/>
                  </a:lnTo>
                  <a:lnTo>
                    <a:pt x="12454759" y="3619500"/>
                  </a:lnTo>
                  <a:lnTo>
                    <a:pt x="12453346" y="3670300"/>
                  </a:lnTo>
                  <a:lnTo>
                    <a:pt x="12451801" y="3721100"/>
                  </a:lnTo>
                  <a:lnTo>
                    <a:pt x="12450123" y="3771900"/>
                  </a:lnTo>
                  <a:lnTo>
                    <a:pt x="12448313" y="3822700"/>
                  </a:lnTo>
                  <a:lnTo>
                    <a:pt x="12446370" y="3873500"/>
                  </a:lnTo>
                  <a:lnTo>
                    <a:pt x="12444294" y="3924300"/>
                  </a:lnTo>
                  <a:lnTo>
                    <a:pt x="12442085" y="3975100"/>
                  </a:lnTo>
                  <a:lnTo>
                    <a:pt x="12439744" y="4025900"/>
                  </a:lnTo>
                  <a:lnTo>
                    <a:pt x="12437270" y="4076700"/>
                  </a:lnTo>
                  <a:lnTo>
                    <a:pt x="12434663" y="4127500"/>
                  </a:lnTo>
                  <a:lnTo>
                    <a:pt x="12431923" y="4178300"/>
                  </a:lnTo>
                  <a:lnTo>
                    <a:pt x="12429050" y="4229100"/>
                  </a:lnTo>
                  <a:lnTo>
                    <a:pt x="12426044" y="4279900"/>
                  </a:lnTo>
                  <a:lnTo>
                    <a:pt x="12422904" y="4330700"/>
                  </a:lnTo>
                  <a:lnTo>
                    <a:pt x="12419631" y="4381500"/>
                  </a:lnTo>
                  <a:lnTo>
                    <a:pt x="12416225" y="4432300"/>
                  </a:lnTo>
                  <a:lnTo>
                    <a:pt x="12412686" y="4483100"/>
                  </a:lnTo>
                  <a:lnTo>
                    <a:pt x="12409013" y="4533900"/>
                  </a:lnTo>
                  <a:lnTo>
                    <a:pt x="12405207" y="4584700"/>
                  </a:lnTo>
                  <a:lnTo>
                    <a:pt x="12400752" y="4622800"/>
                  </a:lnTo>
                  <a:lnTo>
                    <a:pt x="12394471" y="4673600"/>
                  </a:lnTo>
                  <a:lnTo>
                    <a:pt x="12386406" y="4711700"/>
                  </a:lnTo>
                  <a:lnTo>
                    <a:pt x="12376595" y="4762500"/>
                  </a:lnTo>
                  <a:lnTo>
                    <a:pt x="12365080" y="4800600"/>
                  </a:lnTo>
                  <a:lnTo>
                    <a:pt x="12351900" y="4851400"/>
                  </a:lnTo>
                  <a:lnTo>
                    <a:pt x="12337094" y="4889500"/>
                  </a:lnTo>
                  <a:lnTo>
                    <a:pt x="12320704" y="4940300"/>
                  </a:lnTo>
                  <a:lnTo>
                    <a:pt x="12302769" y="4978400"/>
                  </a:lnTo>
                  <a:lnTo>
                    <a:pt x="12283329" y="5029200"/>
                  </a:lnTo>
                  <a:lnTo>
                    <a:pt x="12262425" y="5067300"/>
                  </a:lnTo>
                  <a:lnTo>
                    <a:pt x="12240095" y="5105400"/>
                  </a:lnTo>
                  <a:lnTo>
                    <a:pt x="12216380" y="5143500"/>
                  </a:lnTo>
                  <a:lnTo>
                    <a:pt x="12191321" y="5194300"/>
                  </a:lnTo>
                  <a:lnTo>
                    <a:pt x="12164957" y="5232400"/>
                  </a:lnTo>
                  <a:lnTo>
                    <a:pt x="12137328" y="5270500"/>
                  </a:lnTo>
                  <a:lnTo>
                    <a:pt x="12108474" y="5308600"/>
                  </a:lnTo>
                  <a:lnTo>
                    <a:pt x="12078435" y="5346700"/>
                  </a:lnTo>
                  <a:lnTo>
                    <a:pt x="12047252" y="5384800"/>
                  </a:lnTo>
                  <a:lnTo>
                    <a:pt x="12014964" y="5422900"/>
                  </a:lnTo>
                  <a:lnTo>
                    <a:pt x="11981611" y="5448300"/>
                  </a:lnTo>
                  <a:lnTo>
                    <a:pt x="11947233" y="5486400"/>
                  </a:lnTo>
                  <a:lnTo>
                    <a:pt x="11911871" y="5524500"/>
                  </a:lnTo>
                  <a:lnTo>
                    <a:pt x="11875563" y="5549900"/>
                  </a:lnTo>
                  <a:lnTo>
                    <a:pt x="11838352" y="5588000"/>
                  </a:lnTo>
                  <a:lnTo>
                    <a:pt x="11800275" y="5613400"/>
                  </a:lnTo>
                  <a:lnTo>
                    <a:pt x="11761374" y="5651500"/>
                  </a:lnTo>
                  <a:lnTo>
                    <a:pt x="11721688" y="5676900"/>
                  </a:lnTo>
                  <a:lnTo>
                    <a:pt x="11681257" y="5702300"/>
                  </a:lnTo>
                  <a:lnTo>
                    <a:pt x="11598322" y="5753100"/>
                  </a:lnTo>
                  <a:lnTo>
                    <a:pt x="11512889" y="5803900"/>
                  </a:lnTo>
                  <a:lnTo>
                    <a:pt x="11469335" y="5816600"/>
                  </a:lnTo>
                  <a:lnTo>
                    <a:pt x="11425277" y="5842000"/>
                  </a:lnTo>
                  <a:lnTo>
                    <a:pt x="11380754" y="5854700"/>
                  </a:lnTo>
                  <a:lnTo>
                    <a:pt x="11335807" y="5880100"/>
                  </a:lnTo>
                  <a:lnTo>
                    <a:pt x="11152572" y="5930900"/>
                  </a:lnTo>
                  <a:close/>
                </a:path>
                <a:path w="12461875" h="6235700">
                  <a:moveTo>
                    <a:pt x="10855460" y="5969000"/>
                  </a:moveTo>
                  <a:lnTo>
                    <a:pt x="1601728" y="5969000"/>
                  </a:lnTo>
                  <a:lnTo>
                    <a:pt x="1550894" y="5956300"/>
                  </a:lnTo>
                  <a:lnTo>
                    <a:pt x="1449185" y="5956300"/>
                  </a:lnTo>
                  <a:lnTo>
                    <a:pt x="1398310" y="5943600"/>
                  </a:lnTo>
                  <a:lnTo>
                    <a:pt x="1351656" y="5930900"/>
                  </a:lnTo>
                  <a:lnTo>
                    <a:pt x="11106103" y="5930900"/>
                  </a:lnTo>
                  <a:lnTo>
                    <a:pt x="11059448" y="5943600"/>
                  </a:lnTo>
                  <a:lnTo>
                    <a:pt x="11008451" y="5943600"/>
                  </a:lnTo>
                  <a:lnTo>
                    <a:pt x="10906457" y="5956300"/>
                  </a:lnTo>
                  <a:lnTo>
                    <a:pt x="10855460" y="5969000"/>
                  </a:lnTo>
                  <a:close/>
                </a:path>
                <a:path w="12461875" h="6235700">
                  <a:moveTo>
                    <a:pt x="10753465" y="5981700"/>
                  </a:moveTo>
                  <a:lnTo>
                    <a:pt x="1703358" y="5981700"/>
                  </a:lnTo>
                  <a:lnTo>
                    <a:pt x="1652550" y="5969000"/>
                  </a:lnTo>
                  <a:lnTo>
                    <a:pt x="10804462" y="5969000"/>
                  </a:lnTo>
                  <a:lnTo>
                    <a:pt x="10753465" y="5981700"/>
                  </a:lnTo>
                  <a:close/>
                </a:path>
                <a:path w="12461875" h="6235700">
                  <a:moveTo>
                    <a:pt x="10651471" y="5994400"/>
                  </a:moveTo>
                  <a:lnTo>
                    <a:pt x="1804936" y="5994400"/>
                  </a:lnTo>
                  <a:lnTo>
                    <a:pt x="1754154" y="5981700"/>
                  </a:lnTo>
                  <a:lnTo>
                    <a:pt x="10702468" y="5981700"/>
                  </a:lnTo>
                  <a:lnTo>
                    <a:pt x="10651471" y="5994400"/>
                  </a:lnTo>
                  <a:close/>
                </a:path>
                <a:path w="12461875" h="6235700">
                  <a:moveTo>
                    <a:pt x="10549476" y="6007100"/>
                  </a:moveTo>
                  <a:lnTo>
                    <a:pt x="1906465" y="6007100"/>
                  </a:lnTo>
                  <a:lnTo>
                    <a:pt x="1855707" y="5994400"/>
                  </a:lnTo>
                  <a:lnTo>
                    <a:pt x="10600473" y="5994400"/>
                  </a:lnTo>
                  <a:lnTo>
                    <a:pt x="10549476" y="6007100"/>
                  </a:lnTo>
                  <a:close/>
                </a:path>
                <a:path w="12461875" h="6235700">
                  <a:moveTo>
                    <a:pt x="10395675" y="6019800"/>
                  </a:moveTo>
                  <a:lnTo>
                    <a:pt x="2007945" y="6019800"/>
                  </a:lnTo>
                  <a:lnTo>
                    <a:pt x="1957211" y="6007100"/>
                  </a:lnTo>
                  <a:lnTo>
                    <a:pt x="10446942" y="6007100"/>
                  </a:lnTo>
                  <a:lnTo>
                    <a:pt x="10395675" y="6019800"/>
                  </a:lnTo>
                  <a:close/>
                </a:path>
                <a:path w="12461875" h="6235700">
                  <a:moveTo>
                    <a:pt x="10293141" y="6032500"/>
                  </a:moveTo>
                  <a:lnTo>
                    <a:pt x="2160077" y="6032500"/>
                  </a:lnTo>
                  <a:lnTo>
                    <a:pt x="2109378" y="6019800"/>
                  </a:lnTo>
                  <a:lnTo>
                    <a:pt x="10344408" y="6019800"/>
                  </a:lnTo>
                  <a:lnTo>
                    <a:pt x="10293141" y="6032500"/>
                  </a:lnTo>
                  <a:close/>
                </a:path>
                <a:path w="12461875" h="6235700">
                  <a:moveTo>
                    <a:pt x="10190607" y="6045200"/>
                  </a:moveTo>
                  <a:lnTo>
                    <a:pt x="2261442" y="6045200"/>
                  </a:lnTo>
                  <a:lnTo>
                    <a:pt x="2210765" y="6032500"/>
                  </a:lnTo>
                  <a:lnTo>
                    <a:pt x="10241874" y="6032500"/>
                  </a:lnTo>
                  <a:lnTo>
                    <a:pt x="10190607" y="6045200"/>
                  </a:lnTo>
                  <a:close/>
                </a:path>
                <a:path w="12461875" h="6235700">
                  <a:moveTo>
                    <a:pt x="10036806" y="6057900"/>
                  </a:moveTo>
                  <a:lnTo>
                    <a:pt x="2413407" y="6057900"/>
                  </a:lnTo>
                  <a:lnTo>
                    <a:pt x="2362763" y="6045200"/>
                  </a:lnTo>
                  <a:lnTo>
                    <a:pt x="10088073" y="6045200"/>
                  </a:lnTo>
                  <a:lnTo>
                    <a:pt x="10036806" y="6057900"/>
                  </a:lnTo>
                  <a:close/>
                </a:path>
                <a:path w="12461875" h="6235700">
                  <a:moveTo>
                    <a:pt x="9934272" y="6070600"/>
                  </a:moveTo>
                  <a:lnTo>
                    <a:pt x="2514664" y="6070600"/>
                  </a:lnTo>
                  <a:lnTo>
                    <a:pt x="2464041" y="6057900"/>
                  </a:lnTo>
                  <a:lnTo>
                    <a:pt x="9985539" y="6057900"/>
                  </a:lnTo>
                  <a:lnTo>
                    <a:pt x="9934272" y="6070600"/>
                  </a:lnTo>
                  <a:close/>
                </a:path>
                <a:path w="12461875" h="6235700">
                  <a:moveTo>
                    <a:pt x="9780471" y="6083300"/>
                  </a:moveTo>
                  <a:lnTo>
                    <a:pt x="2666474" y="6083300"/>
                  </a:lnTo>
                  <a:lnTo>
                    <a:pt x="2615881" y="6070600"/>
                  </a:lnTo>
                  <a:lnTo>
                    <a:pt x="9831738" y="6070600"/>
                  </a:lnTo>
                  <a:lnTo>
                    <a:pt x="9780471" y="6083300"/>
                  </a:lnTo>
                  <a:close/>
                </a:path>
                <a:path w="12461875" h="6235700">
                  <a:moveTo>
                    <a:pt x="9626669" y="6096000"/>
                  </a:moveTo>
                  <a:lnTo>
                    <a:pt x="2818197" y="6096000"/>
                  </a:lnTo>
                  <a:lnTo>
                    <a:pt x="2767632" y="6083300"/>
                  </a:lnTo>
                  <a:lnTo>
                    <a:pt x="9677937" y="6083300"/>
                  </a:lnTo>
                  <a:lnTo>
                    <a:pt x="9626669" y="6096000"/>
                  </a:lnTo>
                  <a:close/>
                </a:path>
                <a:path w="12461875" h="6235700">
                  <a:moveTo>
                    <a:pt x="9474576" y="6108700"/>
                  </a:moveTo>
                  <a:lnTo>
                    <a:pt x="2969838" y="6108700"/>
                  </a:lnTo>
                  <a:lnTo>
                    <a:pt x="2919300" y="6096000"/>
                  </a:lnTo>
                  <a:lnTo>
                    <a:pt x="9525335" y="6096000"/>
                  </a:lnTo>
                  <a:lnTo>
                    <a:pt x="9474576" y="6108700"/>
                  </a:lnTo>
                  <a:close/>
                </a:path>
                <a:path w="12461875" h="6235700">
                  <a:moveTo>
                    <a:pt x="9322103" y="6121400"/>
                  </a:moveTo>
                  <a:lnTo>
                    <a:pt x="3121400" y="6121400"/>
                  </a:lnTo>
                  <a:lnTo>
                    <a:pt x="3070888" y="6108700"/>
                  </a:lnTo>
                  <a:lnTo>
                    <a:pt x="9372946" y="6108700"/>
                  </a:lnTo>
                  <a:lnTo>
                    <a:pt x="9322103" y="6121400"/>
                  </a:lnTo>
                  <a:close/>
                </a:path>
                <a:path w="12461875" h="6235700">
                  <a:moveTo>
                    <a:pt x="9169630" y="6134100"/>
                  </a:moveTo>
                  <a:lnTo>
                    <a:pt x="3272889" y="6134100"/>
                  </a:lnTo>
                  <a:lnTo>
                    <a:pt x="3222400" y="6121400"/>
                  </a:lnTo>
                  <a:lnTo>
                    <a:pt x="9220431" y="6121400"/>
                  </a:lnTo>
                  <a:lnTo>
                    <a:pt x="9169630" y="6134100"/>
                  </a:lnTo>
                  <a:close/>
                </a:path>
                <a:path w="12461875" h="6235700">
                  <a:moveTo>
                    <a:pt x="9017536" y="6146800"/>
                  </a:moveTo>
                  <a:lnTo>
                    <a:pt x="3424308" y="6146800"/>
                  </a:lnTo>
                  <a:lnTo>
                    <a:pt x="3373842" y="6134100"/>
                  </a:lnTo>
                  <a:lnTo>
                    <a:pt x="9068168" y="6134100"/>
                  </a:lnTo>
                  <a:lnTo>
                    <a:pt x="9017536" y="6146800"/>
                  </a:lnTo>
                  <a:close/>
                </a:path>
                <a:path w="12461875" h="6235700">
                  <a:moveTo>
                    <a:pt x="8813547" y="6159500"/>
                  </a:moveTo>
                  <a:lnTo>
                    <a:pt x="3628252" y="6159500"/>
                  </a:lnTo>
                  <a:lnTo>
                    <a:pt x="3576735" y="6146800"/>
                  </a:lnTo>
                  <a:lnTo>
                    <a:pt x="8864545" y="6146800"/>
                  </a:lnTo>
                  <a:lnTo>
                    <a:pt x="8813547" y="6159500"/>
                  </a:lnTo>
                  <a:close/>
                </a:path>
                <a:path w="12461875" h="6235700">
                  <a:moveTo>
                    <a:pt x="8609558" y="6172200"/>
                  </a:moveTo>
                  <a:lnTo>
                    <a:pt x="3782794" y="6172200"/>
                  </a:lnTo>
                  <a:lnTo>
                    <a:pt x="3731282" y="6159500"/>
                  </a:lnTo>
                  <a:lnTo>
                    <a:pt x="8660556" y="6159500"/>
                  </a:lnTo>
                  <a:lnTo>
                    <a:pt x="8609558" y="6172200"/>
                  </a:lnTo>
                  <a:close/>
                </a:path>
                <a:path w="12461875" h="6235700">
                  <a:moveTo>
                    <a:pt x="8405570" y="6184900"/>
                  </a:moveTo>
                  <a:lnTo>
                    <a:pt x="3988807" y="6184900"/>
                  </a:lnTo>
                  <a:lnTo>
                    <a:pt x="3937310" y="6172200"/>
                  </a:lnTo>
                  <a:lnTo>
                    <a:pt x="8456567" y="6172200"/>
                  </a:lnTo>
                  <a:lnTo>
                    <a:pt x="8405570" y="6184900"/>
                  </a:lnTo>
                  <a:close/>
                </a:path>
                <a:path w="12461875" h="6235700">
                  <a:moveTo>
                    <a:pt x="8201581" y="6197600"/>
                  </a:moveTo>
                  <a:lnTo>
                    <a:pt x="4246205" y="6197600"/>
                  </a:lnTo>
                  <a:lnTo>
                    <a:pt x="4194739" y="6184900"/>
                  </a:lnTo>
                  <a:lnTo>
                    <a:pt x="8252578" y="6184900"/>
                  </a:lnTo>
                  <a:lnTo>
                    <a:pt x="8201581" y="6197600"/>
                  </a:lnTo>
                  <a:close/>
                </a:path>
                <a:path w="12461875" h="6235700">
                  <a:moveTo>
                    <a:pt x="7946595" y="6210300"/>
                  </a:moveTo>
                  <a:lnTo>
                    <a:pt x="4503405" y="6210300"/>
                  </a:lnTo>
                  <a:lnTo>
                    <a:pt x="4451984" y="6197600"/>
                  </a:lnTo>
                  <a:lnTo>
                    <a:pt x="7997592" y="6197600"/>
                  </a:lnTo>
                  <a:lnTo>
                    <a:pt x="7946595" y="6210300"/>
                  </a:lnTo>
                  <a:close/>
                </a:path>
                <a:path w="12461875" h="6235700">
                  <a:moveTo>
                    <a:pt x="7589615" y="6223000"/>
                  </a:moveTo>
                  <a:lnTo>
                    <a:pt x="4811683" y="6223000"/>
                  </a:lnTo>
                  <a:lnTo>
                    <a:pt x="4760335" y="6210300"/>
                  </a:lnTo>
                  <a:lnTo>
                    <a:pt x="7640612" y="6210300"/>
                  </a:lnTo>
                  <a:lnTo>
                    <a:pt x="7589615" y="6223000"/>
                  </a:lnTo>
                  <a:close/>
                </a:path>
                <a:path w="12461875" h="6235700">
                  <a:moveTo>
                    <a:pt x="7185935" y="6235700"/>
                  </a:moveTo>
                  <a:lnTo>
                    <a:pt x="5221906" y="6235700"/>
                  </a:lnTo>
                  <a:lnTo>
                    <a:pt x="5170687" y="6223000"/>
                  </a:lnTo>
                  <a:lnTo>
                    <a:pt x="7236229" y="6223000"/>
                  </a:lnTo>
                  <a:lnTo>
                    <a:pt x="7185935" y="6235700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34552" y="3467236"/>
              <a:ext cx="4476749" cy="5791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2302" y="2880483"/>
            <a:ext cx="1020635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8005">
              <a:lnSpc>
                <a:spcPct val="100000"/>
              </a:lnSpc>
              <a:spcBef>
                <a:spcPts val="100"/>
              </a:spcBef>
            </a:pPr>
            <a:r>
              <a:rPr sz="9000" spc="-635" dirty="0"/>
              <a:t>ZORBALIČA</a:t>
            </a:r>
            <a:r>
              <a:rPr sz="9000" spc="-630" dirty="0"/>
              <a:t> </a:t>
            </a:r>
            <a:r>
              <a:rPr sz="9000" spc="-830" dirty="0"/>
              <a:t>KARŞI </a:t>
            </a:r>
            <a:r>
              <a:rPr sz="9000" spc="-825" dirty="0"/>
              <a:t> </a:t>
            </a:r>
            <a:r>
              <a:rPr sz="9000" spc="-790" dirty="0"/>
              <a:t>NELER</a:t>
            </a:r>
            <a:r>
              <a:rPr sz="9000" spc="-695" dirty="0"/>
              <a:t> </a:t>
            </a:r>
            <a:r>
              <a:rPr sz="9000" spc="-665" dirty="0"/>
              <a:t>YAPMALIYIZ?</a:t>
            </a:r>
            <a:endParaRPr sz="9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0764" y="0"/>
            <a:ext cx="17342485" cy="10287000"/>
            <a:chOff x="780764" y="0"/>
            <a:chExt cx="1734248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764" y="0"/>
              <a:ext cx="1591592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8955" y="742342"/>
              <a:ext cx="3440544" cy="14107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65440" y="5504878"/>
              <a:ext cx="2857499" cy="47815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24025" y="3135303"/>
            <a:ext cx="903986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6000" spc="-350" dirty="0">
                <a:solidFill>
                  <a:srgbClr val="073A64"/>
                </a:solidFill>
                <a:latin typeface="Microsoft Sans Serif"/>
                <a:cs typeface="Microsoft Sans Serif"/>
              </a:rPr>
              <a:t>Yüksek</a:t>
            </a:r>
            <a:r>
              <a:rPr sz="6000" spc="6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60" dirty="0">
                <a:solidFill>
                  <a:srgbClr val="073A64"/>
                </a:solidFill>
                <a:latin typeface="Microsoft Sans Serif"/>
                <a:cs typeface="Microsoft Sans Serif"/>
              </a:rPr>
              <a:t>sesle</a:t>
            </a:r>
            <a:r>
              <a:rPr sz="6000" spc="62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145" dirty="0">
                <a:solidFill>
                  <a:srgbClr val="073A64"/>
                </a:solidFill>
                <a:latin typeface="Microsoft Sans Serif"/>
                <a:cs typeface="Microsoft Sans Serif"/>
              </a:rPr>
              <a:t>hayır</a:t>
            </a:r>
            <a:r>
              <a:rPr sz="6000" spc="6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15" dirty="0">
                <a:solidFill>
                  <a:srgbClr val="073A64"/>
                </a:solidFill>
                <a:latin typeface="Microsoft Sans Serif"/>
                <a:cs typeface="Microsoft Sans Serif"/>
              </a:rPr>
              <a:t>diyerek </a:t>
            </a:r>
            <a:r>
              <a:rPr sz="6000" spc="-157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75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zorbayı</a:t>
            </a:r>
            <a:r>
              <a:rPr sz="6000" spc="59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90" dirty="0">
                <a:solidFill>
                  <a:srgbClr val="073A64"/>
                </a:solidFill>
                <a:latin typeface="Microsoft Sans Serif"/>
                <a:cs typeface="Microsoft Sans Serif"/>
              </a:rPr>
              <a:t>durdurun.</a:t>
            </a:r>
            <a:r>
              <a:rPr sz="6000" spc="59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345" dirty="0">
                <a:solidFill>
                  <a:srgbClr val="073A64"/>
                </a:solidFill>
                <a:latin typeface="Microsoft Sans Serif"/>
                <a:cs typeface="Microsoft Sans Serif"/>
              </a:rPr>
              <a:t>Çekingen </a:t>
            </a:r>
            <a:r>
              <a:rPr sz="6000" spc="-157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05" dirty="0">
                <a:solidFill>
                  <a:srgbClr val="073A64"/>
                </a:solidFill>
                <a:latin typeface="Microsoft Sans Serif"/>
                <a:cs typeface="Microsoft Sans Serif"/>
              </a:rPr>
              <a:t>değil</a:t>
            </a:r>
            <a:r>
              <a:rPr sz="6000" spc="-10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70" dirty="0">
                <a:solidFill>
                  <a:srgbClr val="073A64"/>
                </a:solidFill>
                <a:latin typeface="Microsoft Sans Serif"/>
                <a:cs typeface="Microsoft Sans Serif"/>
              </a:rPr>
              <a:t>Özgüvenli</a:t>
            </a:r>
            <a:r>
              <a:rPr sz="6000" spc="-16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175" dirty="0">
                <a:solidFill>
                  <a:srgbClr val="073A64"/>
                </a:solidFill>
                <a:latin typeface="Microsoft Sans Serif"/>
                <a:cs typeface="Microsoft Sans Serif"/>
              </a:rPr>
              <a:t>bir </a:t>
            </a:r>
            <a:r>
              <a:rPr sz="6000" spc="-130" dirty="0">
                <a:solidFill>
                  <a:srgbClr val="073A64"/>
                </a:solidFill>
                <a:latin typeface="Microsoft Sans Serif"/>
                <a:cs typeface="Microsoft Sans Serif"/>
              </a:rPr>
              <a:t>şekilde </a:t>
            </a:r>
            <a:r>
              <a:rPr sz="6000" spc="-15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95" dirty="0">
                <a:solidFill>
                  <a:srgbClr val="073A64"/>
                </a:solidFill>
                <a:latin typeface="Microsoft Sans Serif"/>
                <a:cs typeface="Microsoft Sans Serif"/>
              </a:rPr>
              <a:t>durmalısın.</a:t>
            </a:r>
            <a:endParaRPr sz="6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64" y="0"/>
            <a:ext cx="15915928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39317" y="2678130"/>
            <a:ext cx="960945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Zorbalığa </a:t>
            </a:r>
            <a:r>
              <a:rPr sz="6000" spc="-75" dirty="0">
                <a:solidFill>
                  <a:srgbClr val="073A64"/>
                </a:solidFill>
                <a:latin typeface="Microsoft Sans Serif"/>
                <a:cs typeface="Microsoft Sans Serif"/>
              </a:rPr>
              <a:t>maruz</a:t>
            </a:r>
            <a:r>
              <a:rPr sz="6000" spc="-7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20" dirty="0">
                <a:solidFill>
                  <a:srgbClr val="073A64"/>
                </a:solidFill>
                <a:latin typeface="Microsoft Sans Serif"/>
                <a:cs typeface="Microsoft Sans Serif"/>
              </a:rPr>
              <a:t>kaldığın </a:t>
            </a:r>
            <a:r>
              <a:rPr sz="6000" spc="-114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45" dirty="0">
                <a:solidFill>
                  <a:srgbClr val="073A64"/>
                </a:solidFill>
                <a:latin typeface="Microsoft Sans Serif"/>
                <a:cs typeface="Microsoft Sans Serif"/>
              </a:rPr>
              <a:t>ortamdan</a:t>
            </a:r>
            <a:r>
              <a:rPr sz="6000" spc="-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45" dirty="0">
                <a:solidFill>
                  <a:srgbClr val="073A64"/>
                </a:solidFill>
                <a:latin typeface="Microsoft Sans Serif"/>
                <a:cs typeface="Microsoft Sans Serif"/>
              </a:rPr>
              <a:t>uzaklaş</a:t>
            </a:r>
            <a:r>
              <a:rPr sz="6000" spc="-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200" dirty="0">
                <a:solidFill>
                  <a:srgbClr val="073A64"/>
                </a:solidFill>
                <a:latin typeface="Microsoft Sans Serif"/>
                <a:cs typeface="Microsoft Sans Serif"/>
              </a:rPr>
              <a:t>ve </a:t>
            </a:r>
            <a:r>
              <a:rPr sz="6000" spc="-19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325" dirty="0">
                <a:solidFill>
                  <a:srgbClr val="073A64"/>
                </a:solidFill>
                <a:latin typeface="Microsoft Sans Serif"/>
                <a:cs typeface="Microsoft Sans Serif"/>
              </a:rPr>
              <a:t>güvendiğin</a:t>
            </a:r>
            <a:r>
              <a:rPr sz="6000" spc="60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175" dirty="0">
                <a:solidFill>
                  <a:srgbClr val="073A64"/>
                </a:solidFill>
                <a:latin typeface="Microsoft Sans Serif"/>
                <a:cs typeface="Microsoft Sans Serif"/>
              </a:rPr>
              <a:t>bir</a:t>
            </a:r>
            <a:r>
              <a:rPr sz="6000" spc="61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70" dirty="0">
                <a:solidFill>
                  <a:srgbClr val="073A64"/>
                </a:solidFill>
                <a:latin typeface="Microsoft Sans Serif"/>
                <a:cs typeface="Microsoft Sans Serif"/>
              </a:rPr>
              <a:t>yetişkine(anne, </a:t>
            </a:r>
            <a:r>
              <a:rPr sz="6000" spc="-15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95" dirty="0">
                <a:solidFill>
                  <a:srgbClr val="073A64"/>
                </a:solidFill>
                <a:latin typeface="Microsoft Sans Serif"/>
                <a:cs typeface="Microsoft Sans Serif"/>
              </a:rPr>
              <a:t>baba,</a:t>
            </a:r>
            <a:r>
              <a:rPr sz="6000" spc="-19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229" dirty="0">
                <a:solidFill>
                  <a:srgbClr val="073A64"/>
                </a:solidFill>
                <a:latin typeface="Microsoft Sans Serif"/>
                <a:cs typeface="Microsoft Sans Serif"/>
              </a:rPr>
              <a:t>öğretmen...)</a:t>
            </a:r>
            <a:r>
              <a:rPr sz="6000" spc="-22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30" dirty="0">
                <a:solidFill>
                  <a:srgbClr val="073A64"/>
                </a:solidFill>
                <a:latin typeface="Microsoft Sans Serif"/>
                <a:cs typeface="Microsoft Sans Serif"/>
              </a:rPr>
              <a:t>haber </a:t>
            </a:r>
            <a:r>
              <a:rPr sz="6000" spc="165" dirty="0">
                <a:solidFill>
                  <a:srgbClr val="073A64"/>
                </a:solidFill>
                <a:latin typeface="Microsoft Sans Serif"/>
                <a:cs typeface="Microsoft Sans Serif"/>
              </a:rPr>
              <a:t>ver </a:t>
            </a:r>
            <a:r>
              <a:rPr sz="6000" spc="-15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200" dirty="0">
                <a:solidFill>
                  <a:srgbClr val="073A64"/>
                </a:solidFill>
                <a:latin typeface="Microsoft Sans Serif"/>
                <a:cs typeface="Microsoft Sans Serif"/>
              </a:rPr>
              <a:t>ve</a:t>
            </a:r>
            <a:r>
              <a:rPr sz="6000" spc="63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35" dirty="0">
                <a:solidFill>
                  <a:srgbClr val="073A64"/>
                </a:solidFill>
                <a:latin typeface="Microsoft Sans Serif"/>
                <a:cs typeface="Microsoft Sans Serif"/>
              </a:rPr>
              <a:t>yardım</a:t>
            </a:r>
            <a:r>
              <a:rPr sz="6000" spc="63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95" dirty="0">
                <a:solidFill>
                  <a:srgbClr val="073A64"/>
                </a:solidFill>
                <a:latin typeface="Microsoft Sans Serif"/>
                <a:cs typeface="Microsoft Sans Serif"/>
              </a:rPr>
              <a:t>iste.</a:t>
            </a:r>
            <a:endParaRPr sz="6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9609" y="742343"/>
            <a:ext cx="14180185" cy="9234170"/>
            <a:chOff x="269609" y="742343"/>
            <a:chExt cx="14180185" cy="92341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8955" y="742343"/>
              <a:ext cx="3440544" cy="1410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609" y="5886767"/>
              <a:ext cx="3235409" cy="4089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0764" y="0"/>
            <a:ext cx="17507585" cy="10287000"/>
            <a:chOff x="780764" y="0"/>
            <a:chExt cx="1750758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764" y="0"/>
              <a:ext cx="1591592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8955" y="742342"/>
              <a:ext cx="3440544" cy="14107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51838" y="6776927"/>
              <a:ext cx="6336160" cy="35100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13148" y="3592476"/>
            <a:ext cx="926211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6000" spc="-265" dirty="0"/>
              <a:t>Okul</a:t>
            </a:r>
            <a:r>
              <a:rPr sz="6000" spc="-260" dirty="0"/>
              <a:t> </a:t>
            </a:r>
            <a:r>
              <a:rPr sz="6000" spc="-130" dirty="0"/>
              <a:t>psikolojik </a:t>
            </a:r>
            <a:r>
              <a:rPr sz="6000" spc="-125" dirty="0"/>
              <a:t> </a:t>
            </a:r>
            <a:r>
              <a:rPr sz="6000" spc="-254" dirty="0"/>
              <a:t>danışmanınızdan</a:t>
            </a:r>
            <a:r>
              <a:rPr sz="6000" spc="605" dirty="0"/>
              <a:t> </a:t>
            </a:r>
            <a:r>
              <a:rPr sz="6000" spc="-40" dirty="0"/>
              <a:t>destek</a:t>
            </a:r>
            <a:r>
              <a:rPr sz="6000" spc="605" dirty="0"/>
              <a:t> </a:t>
            </a:r>
            <a:r>
              <a:rPr sz="6000" spc="15" dirty="0"/>
              <a:t>alın </a:t>
            </a:r>
            <a:r>
              <a:rPr sz="6000" spc="-1575" dirty="0"/>
              <a:t> </a:t>
            </a:r>
            <a:r>
              <a:rPr sz="6000" spc="-200" dirty="0"/>
              <a:t>ve</a:t>
            </a:r>
            <a:r>
              <a:rPr sz="6000" spc="630" dirty="0"/>
              <a:t> </a:t>
            </a:r>
            <a:r>
              <a:rPr sz="6000" spc="200" dirty="0"/>
              <a:t>olayları</a:t>
            </a:r>
            <a:r>
              <a:rPr sz="6000" spc="630" dirty="0"/>
              <a:t> </a:t>
            </a:r>
            <a:r>
              <a:rPr sz="6000" spc="-185" dirty="0"/>
              <a:t>gizlemeyin.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0764" y="0"/>
            <a:ext cx="17183100" cy="10287000"/>
            <a:chOff x="780764" y="0"/>
            <a:chExt cx="171831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764" y="0"/>
              <a:ext cx="1591592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8955" y="742342"/>
              <a:ext cx="3440544" cy="14107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96565" y="5930214"/>
              <a:ext cx="3867149" cy="40195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271154" y="2678130"/>
            <a:ext cx="974598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6000" spc="-85" dirty="0">
                <a:solidFill>
                  <a:srgbClr val="073A64"/>
                </a:solidFill>
                <a:latin typeface="Microsoft Sans Serif"/>
                <a:cs typeface="Microsoft Sans Serif"/>
              </a:rPr>
              <a:t>Eğer</a:t>
            </a:r>
            <a:r>
              <a:rPr sz="6000" spc="-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35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zorbalığa </a:t>
            </a:r>
            <a:r>
              <a:rPr sz="6000" spc="-80" dirty="0">
                <a:solidFill>
                  <a:srgbClr val="073A64"/>
                </a:solidFill>
                <a:latin typeface="Microsoft Sans Serif"/>
                <a:cs typeface="Microsoft Sans Serif"/>
              </a:rPr>
              <a:t>uğrayan</a:t>
            </a:r>
            <a:r>
              <a:rPr sz="6000" spc="-7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175" dirty="0">
                <a:solidFill>
                  <a:srgbClr val="073A64"/>
                </a:solidFill>
                <a:latin typeface="Microsoft Sans Serif"/>
                <a:cs typeface="Microsoft Sans Serif"/>
              </a:rPr>
              <a:t>bir </a:t>
            </a:r>
            <a:r>
              <a:rPr sz="6000" spc="1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85" dirty="0">
                <a:solidFill>
                  <a:srgbClr val="073A64"/>
                </a:solidFill>
                <a:latin typeface="Microsoft Sans Serif"/>
                <a:cs typeface="Microsoft Sans Serif"/>
              </a:rPr>
              <a:t>arkadaşın</a:t>
            </a:r>
            <a:r>
              <a:rPr sz="6000" spc="-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320" dirty="0">
                <a:solidFill>
                  <a:srgbClr val="073A64"/>
                </a:solidFill>
                <a:latin typeface="Microsoft Sans Serif"/>
                <a:cs typeface="Microsoft Sans Serif"/>
              </a:rPr>
              <a:t>ise</a:t>
            </a:r>
            <a:r>
              <a:rPr sz="6000" spc="-31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90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zorbaya </a:t>
            </a:r>
            <a:r>
              <a:rPr sz="6000" spc="9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240" dirty="0">
                <a:solidFill>
                  <a:srgbClr val="073A64"/>
                </a:solidFill>
                <a:latin typeface="Microsoft Sans Serif"/>
                <a:cs typeface="Microsoft Sans Serif"/>
              </a:rPr>
              <a:t>gülümsemenizle</a:t>
            </a:r>
            <a:r>
              <a:rPr sz="6000" spc="61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380" dirty="0">
                <a:solidFill>
                  <a:srgbClr val="073A64"/>
                </a:solidFill>
                <a:latin typeface="Microsoft Sans Serif"/>
                <a:cs typeface="Microsoft Sans Serif"/>
              </a:rPr>
              <a:t>güç</a:t>
            </a:r>
            <a:r>
              <a:rPr sz="6000" spc="61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125" dirty="0">
                <a:solidFill>
                  <a:srgbClr val="073A64"/>
                </a:solidFill>
                <a:latin typeface="Microsoft Sans Serif"/>
                <a:cs typeface="Microsoft Sans Serif"/>
              </a:rPr>
              <a:t>vermeyin </a:t>
            </a:r>
            <a:r>
              <a:rPr sz="6000" spc="-157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Zorbalığa </a:t>
            </a:r>
            <a:r>
              <a:rPr sz="6000" spc="-75" dirty="0">
                <a:solidFill>
                  <a:srgbClr val="073A64"/>
                </a:solidFill>
                <a:latin typeface="Microsoft Sans Serif"/>
                <a:cs typeface="Microsoft Sans Serif"/>
              </a:rPr>
              <a:t>maruz</a:t>
            </a:r>
            <a:r>
              <a:rPr sz="6000" spc="-7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15" dirty="0">
                <a:solidFill>
                  <a:srgbClr val="073A64"/>
                </a:solidFill>
                <a:latin typeface="Microsoft Sans Serif"/>
                <a:cs typeface="Microsoft Sans Serif"/>
              </a:rPr>
              <a:t>kalan </a:t>
            </a:r>
            <a:r>
              <a:rPr sz="6000" spc="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50" dirty="0">
                <a:solidFill>
                  <a:srgbClr val="073A64"/>
                </a:solidFill>
                <a:latin typeface="Microsoft Sans Serif"/>
                <a:cs typeface="Microsoft Sans Serif"/>
              </a:rPr>
              <a:t>arkadaşınıza</a:t>
            </a:r>
            <a:r>
              <a:rPr sz="6000" spc="62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40" dirty="0">
                <a:solidFill>
                  <a:srgbClr val="073A64"/>
                </a:solidFill>
                <a:latin typeface="Microsoft Sans Serif"/>
                <a:cs typeface="Microsoft Sans Serif"/>
              </a:rPr>
              <a:t>destek</a:t>
            </a:r>
            <a:r>
              <a:rPr sz="6000" spc="62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000" spc="-335" dirty="0">
                <a:solidFill>
                  <a:srgbClr val="073A64"/>
                </a:solidFill>
                <a:latin typeface="Microsoft Sans Serif"/>
                <a:cs typeface="Microsoft Sans Serif"/>
              </a:rPr>
              <a:t>olun.</a:t>
            </a:r>
            <a:endParaRPr sz="6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0764" y="0"/>
            <a:ext cx="15916275" cy="10287000"/>
            <a:chOff x="780764" y="0"/>
            <a:chExt cx="1591627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764" y="0"/>
              <a:ext cx="1591592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8955" y="742342"/>
              <a:ext cx="3440544" cy="141075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38689" y="945847"/>
            <a:ext cx="8810625" cy="676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500" spc="-585" dirty="0">
                <a:solidFill>
                  <a:srgbClr val="073A64"/>
                </a:solidFill>
                <a:latin typeface="Microsoft Sans Serif"/>
                <a:cs typeface="Microsoft Sans Serif"/>
              </a:rPr>
              <a:t>.</a:t>
            </a:r>
            <a:endParaRPr sz="5500">
              <a:latin typeface="Microsoft Sans Serif"/>
              <a:cs typeface="Microsoft Sans Serif"/>
            </a:endParaRPr>
          </a:p>
          <a:p>
            <a:pPr marL="12065" marR="5080" indent="-635" algn="ctr">
              <a:lnSpc>
                <a:spcPct val="100400"/>
              </a:lnSpc>
              <a:spcBef>
                <a:spcPts val="5"/>
              </a:spcBef>
            </a:pPr>
            <a:r>
              <a:rPr sz="5500" spc="10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Zorbalığa</a:t>
            </a:r>
            <a:r>
              <a:rPr sz="5500" spc="1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-114" dirty="0">
                <a:solidFill>
                  <a:srgbClr val="073A64"/>
                </a:solidFill>
                <a:latin typeface="Microsoft Sans Serif"/>
                <a:cs typeface="Microsoft Sans Serif"/>
              </a:rPr>
              <a:t>uğruyorsan</a:t>
            </a:r>
            <a:r>
              <a:rPr sz="5500" spc="-11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114" dirty="0">
                <a:solidFill>
                  <a:srgbClr val="073A64"/>
                </a:solidFill>
                <a:latin typeface="Microsoft Sans Serif"/>
                <a:cs typeface="Microsoft Sans Serif"/>
              </a:rPr>
              <a:t>ya </a:t>
            </a:r>
            <a:r>
              <a:rPr sz="5500" spc="-125" dirty="0">
                <a:solidFill>
                  <a:srgbClr val="073A64"/>
                </a:solidFill>
                <a:latin typeface="Microsoft Sans Serif"/>
                <a:cs typeface="Microsoft Sans Serif"/>
              </a:rPr>
              <a:t>da </a:t>
            </a:r>
            <a:r>
              <a:rPr sz="5500" spc="-145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45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zorbalığa </a:t>
            </a:r>
            <a:r>
              <a:rPr sz="5500" spc="-60" dirty="0">
                <a:solidFill>
                  <a:srgbClr val="073A64"/>
                </a:solidFill>
                <a:latin typeface="Microsoft Sans Serif"/>
                <a:cs typeface="Microsoft Sans Serif"/>
              </a:rPr>
              <a:t>uğrayan</a:t>
            </a:r>
            <a:r>
              <a:rPr sz="5500" spc="-5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170" dirty="0">
                <a:solidFill>
                  <a:srgbClr val="073A64"/>
                </a:solidFill>
                <a:latin typeface="Microsoft Sans Serif"/>
                <a:cs typeface="Microsoft Sans Serif"/>
              </a:rPr>
              <a:t>bir </a:t>
            </a:r>
            <a:r>
              <a:rPr sz="5500" spc="17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-65" dirty="0">
                <a:solidFill>
                  <a:srgbClr val="073A64"/>
                </a:solidFill>
                <a:latin typeface="Microsoft Sans Serif"/>
                <a:cs typeface="Microsoft Sans Serif"/>
              </a:rPr>
              <a:t>arkadaşın</a:t>
            </a:r>
            <a:r>
              <a:rPr sz="5500" spc="57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45" dirty="0">
                <a:solidFill>
                  <a:srgbClr val="073A64"/>
                </a:solidFill>
                <a:latin typeface="Microsoft Sans Serif"/>
                <a:cs typeface="Microsoft Sans Serif"/>
              </a:rPr>
              <a:t>varsa</a:t>
            </a:r>
            <a:r>
              <a:rPr sz="5500" spc="57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5" dirty="0">
                <a:solidFill>
                  <a:srgbClr val="073A64"/>
                </a:solidFill>
                <a:latin typeface="Microsoft Sans Serif"/>
                <a:cs typeface="Microsoft Sans Serif"/>
              </a:rPr>
              <a:t>mutlaka</a:t>
            </a:r>
            <a:r>
              <a:rPr sz="5500" spc="5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170" dirty="0">
                <a:solidFill>
                  <a:srgbClr val="073A64"/>
                </a:solidFill>
                <a:latin typeface="Microsoft Sans Serif"/>
                <a:cs typeface="Microsoft Sans Serif"/>
              </a:rPr>
              <a:t>bir </a:t>
            </a:r>
            <a:r>
              <a:rPr sz="5500" spc="-144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-50" dirty="0">
                <a:solidFill>
                  <a:srgbClr val="073A64"/>
                </a:solidFill>
                <a:latin typeface="Microsoft Sans Serif"/>
                <a:cs typeface="Microsoft Sans Serif"/>
              </a:rPr>
              <a:t>yetişkine</a:t>
            </a:r>
            <a:r>
              <a:rPr sz="5500" spc="5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40" dirty="0">
                <a:solidFill>
                  <a:srgbClr val="073A64"/>
                </a:solidFill>
                <a:latin typeface="Microsoft Sans Serif"/>
                <a:cs typeface="Microsoft Sans Serif"/>
              </a:rPr>
              <a:t>haber</a:t>
            </a:r>
            <a:r>
              <a:rPr sz="5500" spc="58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-150" dirty="0">
                <a:solidFill>
                  <a:srgbClr val="073A64"/>
                </a:solidFill>
                <a:latin typeface="Microsoft Sans Serif"/>
                <a:cs typeface="Microsoft Sans Serif"/>
              </a:rPr>
              <a:t>vermelisin.</a:t>
            </a:r>
            <a:endParaRPr sz="5500">
              <a:latin typeface="Microsoft Sans Serif"/>
              <a:cs typeface="Microsoft Sans Serif"/>
            </a:endParaRPr>
          </a:p>
          <a:p>
            <a:pPr marL="179705" marR="172085" indent="-635" algn="ctr">
              <a:lnSpc>
                <a:spcPct val="100400"/>
              </a:lnSpc>
            </a:pPr>
            <a:r>
              <a:rPr sz="5500" spc="-195" dirty="0">
                <a:solidFill>
                  <a:srgbClr val="073A64"/>
                </a:solidFill>
                <a:latin typeface="Microsoft Sans Serif"/>
                <a:cs typeface="Microsoft Sans Serif"/>
              </a:rPr>
              <a:t>Unutmayın</a:t>
            </a:r>
            <a:r>
              <a:rPr sz="5500" spc="-19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195" dirty="0">
                <a:solidFill>
                  <a:srgbClr val="073A64"/>
                </a:solidFill>
                <a:latin typeface="Microsoft Sans Serif"/>
                <a:cs typeface="Microsoft Sans Serif"/>
              </a:rPr>
              <a:t>olayları </a:t>
            </a:r>
            <a:r>
              <a:rPr sz="5500" spc="20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70" dirty="0">
                <a:solidFill>
                  <a:srgbClr val="073A64"/>
                </a:solidFill>
                <a:latin typeface="Microsoft Sans Serif"/>
                <a:cs typeface="Microsoft Sans Serif"/>
              </a:rPr>
              <a:t>gizleyerek</a:t>
            </a:r>
            <a:r>
              <a:rPr sz="5500" spc="55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85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</a:t>
            </a:r>
            <a:r>
              <a:rPr sz="5500" spc="56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170" dirty="0">
                <a:solidFill>
                  <a:srgbClr val="073A64"/>
                </a:solidFill>
                <a:latin typeface="Microsoft Sans Serif"/>
                <a:cs typeface="Microsoft Sans Serif"/>
              </a:rPr>
              <a:t>bireylere </a:t>
            </a:r>
            <a:r>
              <a:rPr sz="5500" spc="-145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-65" dirty="0">
                <a:solidFill>
                  <a:srgbClr val="073A64"/>
                </a:solidFill>
                <a:latin typeface="Microsoft Sans Serif"/>
                <a:cs typeface="Microsoft Sans Serif"/>
              </a:rPr>
              <a:t>yardımcı</a:t>
            </a:r>
            <a:r>
              <a:rPr sz="5500" spc="5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5500" spc="-190" dirty="0">
                <a:solidFill>
                  <a:srgbClr val="073A64"/>
                </a:solidFill>
                <a:latin typeface="Microsoft Sans Serif"/>
                <a:cs typeface="Microsoft Sans Serif"/>
              </a:rPr>
              <a:t>olursunuz.</a:t>
            </a:r>
            <a:endParaRPr sz="55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1273" y="564592"/>
            <a:ext cx="17420590" cy="8918575"/>
            <a:chOff x="331273" y="564592"/>
            <a:chExt cx="17420590" cy="8918575"/>
          </a:xfrm>
        </p:grpSpPr>
        <p:sp>
          <p:nvSpPr>
            <p:cNvPr id="7" name="object 7"/>
            <p:cNvSpPr/>
            <p:nvPr/>
          </p:nvSpPr>
          <p:spPr>
            <a:xfrm>
              <a:off x="15636931" y="564592"/>
              <a:ext cx="2114550" cy="2114550"/>
            </a:xfrm>
            <a:custGeom>
              <a:avLst/>
              <a:gdLst/>
              <a:ahLst/>
              <a:cxnLst/>
              <a:rect l="l" t="t" r="r" b="b"/>
              <a:pathLst>
                <a:path w="2114550" h="2114550">
                  <a:moveTo>
                    <a:pt x="1057274" y="1997074"/>
                  </a:moveTo>
                  <a:lnTo>
                    <a:pt x="469899" y="1409699"/>
                  </a:lnTo>
                  <a:lnTo>
                    <a:pt x="0" y="1409699"/>
                  </a:lnTo>
                  <a:lnTo>
                    <a:pt x="0" y="704849"/>
                  </a:lnTo>
                  <a:lnTo>
                    <a:pt x="555069" y="704849"/>
                  </a:lnTo>
                  <a:lnTo>
                    <a:pt x="0" y="149780"/>
                  </a:lnTo>
                  <a:lnTo>
                    <a:pt x="149780" y="0"/>
                  </a:lnTo>
                  <a:lnTo>
                    <a:pt x="1356836" y="1207055"/>
                  </a:lnTo>
                  <a:lnTo>
                    <a:pt x="1057274" y="1207055"/>
                  </a:lnTo>
                  <a:lnTo>
                    <a:pt x="1057274" y="1997074"/>
                  </a:lnTo>
                  <a:close/>
                </a:path>
                <a:path w="2114550" h="2114550">
                  <a:moveTo>
                    <a:pt x="1994137" y="1545383"/>
                  </a:moveTo>
                  <a:lnTo>
                    <a:pt x="1816163" y="1367408"/>
                  </a:lnTo>
                  <a:lnTo>
                    <a:pt x="1834526" y="1318860"/>
                  </a:lnTo>
                  <a:lnTo>
                    <a:pt x="1850100" y="1268990"/>
                  </a:lnTo>
                  <a:lnTo>
                    <a:pt x="1862639" y="1217848"/>
                  </a:lnTo>
                  <a:lnTo>
                    <a:pt x="1871898" y="1165482"/>
                  </a:lnTo>
                  <a:lnTo>
                    <a:pt x="1877633" y="1111941"/>
                  </a:lnTo>
                  <a:lnTo>
                    <a:pt x="1879599" y="1057274"/>
                  </a:lnTo>
                  <a:lnTo>
                    <a:pt x="1878090" y="1007278"/>
                  </a:lnTo>
                  <a:lnTo>
                    <a:pt x="1873571" y="957270"/>
                  </a:lnTo>
                  <a:lnTo>
                    <a:pt x="1866168" y="908568"/>
                  </a:lnTo>
                  <a:lnTo>
                    <a:pt x="1855956" y="860848"/>
                  </a:lnTo>
                  <a:lnTo>
                    <a:pt x="1843023" y="814199"/>
                  </a:lnTo>
                  <a:lnTo>
                    <a:pt x="1827458" y="768708"/>
                  </a:lnTo>
                  <a:lnTo>
                    <a:pt x="1809349" y="724462"/>
                  </a:lnTo>
                  <a:lnTo>
                    <a:pt x="1788783" y="681549"/>
                  </a:lnTo>
                  <a:lnTo>
                    <a:pt x="1765848" y="640055"/>
                  </a:lnTo>
                  <a:lnTo>
                    <a:pt x="1740633" y="600069"/>
                  </a:lnTo>
                  <a:lnTo>
                    <a:pt x="1713225" y="561677"/>
                  </a:lnTo>
                  <a:lnTo>
                    <a:pt x="1683713" y="524967"/>
                  </a:lnTo>
                  <a:lnTo>
                    <a:pt x="1652185" y="490027"/>
                  </a:lnTo>
                  <a:lnTo>
                    <a:pt x="1618729" y="456943"/>
                  </a:lnTo>
                  <a:lnTo>
                    <a:pt x="1583432" y="425804"/>
                  </a:lnTo>
                  <a:lnTo>
                    <a:pt x="1546383" y="396696"/>
                  </a:lnTo>
                  <a:lnTo>
                    <a:pt x="1507670" y="369707"/>
                  </a:lnTo>
                  <a:lnTo>
                    <a:pt x="1467381" y="344924"/>
                  </a:lnTo>
                  <a:lnTo>
                    <a:pt x="1425604" y="322436"/>
                  </a:lnTo>
                  <a:lnTo>
                    <a:pt x="1382427" y="302328"/>
                  </a:lnTo>
                  <a:lnTo>
                    <a:pt x="1337938" y="284688"/>
                  </a:lnTo>
                  <a:lnTo>
                    <a:pt x="1292224" y="269605"/>
                  </a:lnTo>
                  <a:lnTo>
                    <a:pt x="1292224" y="27019"/>
                  </a:lnTo>
                  <a:lnTo>
                    <a:pt x="1338869" y="38746"/>
                  </a:lnTo>
                  <a:lnTo>
                    <a:pt x="1384671" y="52513"/>
                  </a:lnTo>
                  <a:lnTo>
                    <a:pt x="1429578" y="68268"/>
                  </a:lnTo>
                  <a:lnTo>
                    <a:pt x="1473539" y="85959"/>
                  </a:lnTo>
                  <a:lnTo>
                    <a:pt x="1516501" y="105537"/>
                  </a:lnTo>
                  <a:lnTo>
                    <a:pt x="1558413" y="126948"/>
                  </a:lnTo>
                  <a:lnTo>
                    <a:pt x="1599224" y="150141"/>
                  </a:lnTo>
                  <a:lnTo>
                    <a:pt x="1638880" y="175066"/>
                  </a:lnTo>
                  <a:lnTo>
                    <a:pt x="1677331" y="201670"/>
                  </a:lnTo>
                  <a:lnTo>
                    <a:pt x="1714525" y="229902"/>
                  </a:lnTo>
                  <a:lnTo>
                    <a:pt x="1750410" y="259712"/>
                  </a:lnTo>
                  <a:lnTo>
                    <a:pt x="1784933" y="291046"/>
                  </a:lnTo>
                  <a:lnTo>
                    <a:pt x="1818044" y="323855"/>
                  </a:lnTo>
                  <a:lnTo>
                    <a:pt x="1849690" y="358086"/>
                  </a:lnTo>
                  <a:lnTo>
                    <a:pt x="1879820" y="393688"/>
                  </a:lnTo>
                  <a:lnTo>
                    <a:pt x="1908381" y="430609"/>
                  </a:lnTo>
                  <a:lnTo>
                    <a:pt x="1935322" y="468799"/>
                  </a:lnTo>
                  <a:lnTo>
                    <a:pt x="1960591" y="508206"/>
                  </a:lnTo>
                  <a:lnTo>
                    <a:pt x="1984137" y="548778"/>
                  </a:lnTo>
                  <a:lnTo>
                    <a:pt x="2005907" y="590464"/>
                  </a:lnTo>
                  <a:lnTo>
                    <a:pt x="2025849" y="633212"/>
                  </a:lnTo>
                  <a:lnTo>
                    <a:pt x="2043913" y="676971"/>
                  </a:lnTo>
                  <a:lnTo>
                    <a:pt x="2060045" y="721691"/>
                  </a:lnTo>
                  <a:lnTo>
                    <a:pt x="2074194" y="767318"/>
                  </a:lnTo>
                  <a:lnTo>
                    <a:pt x="2086309" y="813802"/>
                  </a:lnTo>
                  <a:lnTo>
                    <a:pt x="2096337" y="861091"/>
                  </a:lnTo>
                  <a:lnTo>
                    <a:pt x="2104227" y="909135"/>
                  </a:lnTo>
                  <a:lnTo>
                    <a:pt x="2109927" y="957881"/>
                  </a:lnTo>
                  <a:lnTo>
                    <a:pt x="2113385" y="1007278"/>
                  </a:lnTo>
                  <a:lnTo>
                    <a:pt x="2114549" y="1057274"/>
                  </a:lnTo>
                  <a:lnTo>
                    <a:pt x="2113239" y="1109812"/>
                  </a:lnTo>
                  <a:lnTo>
                    <a:pt x="2109357" y="1161663"/>
                  </a:lnTo>
                  <a:lnTo>
                    <a:pt x="2102972" y="1212773"/>
                  </a:lnTo>
                  <a:lnTo>
                    <a:pt x="2094156" y="1263091"/>
                  </a:lnTo>
                  <a:lnTo>
                    <a:pt x="2082978" y="1312562"/>
                  </a:lnTo>
                  <a:lnTo>
                    <a:pt x="2069509" y="1361135"/>
                  </a:lnTo>
                  <a:lnTo>
                    <a:pt x="2053821" y="1408757"/>
                  </a:lnTo>
                  <a:lnTo>
                    <a:pt x="2035982" y="1455374"/>
                  </a:lnTo>
                  <a:lnTo>
                    <a:pt x="2016064" y="1500933"/>
                  </a:lnTo>
                  <a:lnTo>
                    <a:pt x="1994137" y="1545383"/>
                  </a:lnTo>
                  <a:close/>
                </a:path>
                <a:path w="2114550" h="2114550">
                  <a:moveTo>
                    <a:pt x="1057274" y="608520"/>
                  </a:moveTo>
                  <a:lnTo>
                    <a:pt x="811752" y="362997"/>
                  </a:lnTo>
                  <a:lnTo>
                    <a:pt x="1057274" y="117474"/>
                  </a:lnTo>
                  <a:lnTo>
                    <a:pt x="1057274" y="608520"/>
                  </a:lnTo>
                  <a:close/>
                </a:path>
                <a:path w="2114550" h="2114550">
                  <a:moveTo>
                    <a:pt x="1580625" y="1132458"/>
                  </a:moveTo>
                  <a:lnTo>
                    <a:pt x="1292224" y="844057"/>
                  </a:lnTo>
                  <a:lnTo>
                    <a:pt x="1292224" y="584438"/>
                  </a:lnTo>
                  <a:lnTo>
                    <a:pt x="1334526" y="607920"/>
                  </a:lnTo>
                  <a:lnTo>
                    <a:pt x="1374348" y="635044"/>
                  </a:lnTo>
                  <a:lnTo>
                    <a:pt x="1411461" y="665587"/>
                  </a:lnTo>
                  <a:lnTo>
                    <a:pt x="1445638" y="699324"/>
                  </a:lnTo>
                  <a:lnTo>
                    <a:pt x="1476649" y="736030"/>
                  </a:lnTo>
                  <a:lnTo>
                    <a:pt x="1504267" y="775481"/>
                  </a:lnTo>
                  <a:lnTo>
                    <a:pt x="1528262" y="817453"/>
                  </a:lnTo>
                  <a:lnTo>
                    <a:pt x="1548407" y="861722"/>
                  </a:lnTo>
                  <a:lnTo>
                    <a:pt x="1564473" y="908063"/>
                  </a:lnTo>
                  <a:lnTo>
                    <a:pt x="1576231" y="956251"/>
                  </a:lnTo>
                  <a:lnTo>
                    <a:pt x="1583454" y="1006063"/>
                  </a:lnTo>
                  <a:lnTo>
                    <a:pt x="1585912" y="1057274"/>
                  </a:lnTo>
                  <a:lnTo>
                    <a:pt x="1585581" y="1076208"/>
                  </a:lnTo>
                  <a:lnTo>
                    <a:pt x="1584590" y="1095087"/>
                  </a:lnTo>
                  <a:lnTo>
                    <a:pt x="1582938" y="1113855"/>
                  </a:lnTo>
                  <a:lnTo>
                    <a:pt x="1580625" y="1132458"/>
                  </a:lnTo>
                  <a:close/>
                </a:path>
                <a:path w="2114550" h="2114550">
                  <a:moveTo>
                    <a:pt x="1292224" y="2088117"/>
                  </a:moveTo>
                  <a:lnTo>
                    <a:pt x="1292224" y="1845531"/>
                  </a:lnTo>
                  <a:lnTo>
                    <a:pt x="1340237" y="1829267"/>
                  </a:lnTo>
                  <a:lnTo>
                    <a:pt x="1386748" y="1809984"/>
                  </a:lnTo>
                  <a:lnTo>
                    <a:pt x="1431726" y="1787895"/>
                  </a:lnTo>
                  <a:lnTo>
                    <a:pt x="1475137" y="1763212"/>
                  </a:lnTo>
                  <a:lnTo>
                    <a:pt x="1516950" y="1736146"/>
                  </a:lnTo>
                  <a:lnTo>
                    <a:pt x="1557131" y="1706911"/>
                  </a:lnTo>
                  <a:lnTo>
                    <a:pt x="1057274" y="1207055"/>
                  </a:lnTo>
                  <a:lnTo>
                    <a:pt x="1356836" y="1207055"/>
                  </a:lnTo>
                  <a:lnTo>
                    <a:pt x="2025268" y="1875488"/>
                  </a:lnTo>
                  <a:lnTo>
                    <a:pt x="1725120" y="1875488"/>
                  </a:lnTo>
                  <a:lnTo>
                    <a:pt x="1687244" y="1905135"/>
                  </a:lnTo>
                  <a:lnTo>
                    <a:pt x="1648014" y="1933069"/>
                  </a:lnTo>
                  <a:lnTo>
                    <a:pt x="1607487" y="1959234"/>
                  </a:lnTo>
                  <a:lnTo>
                    <a:pt x="1565720" y="1983574"/>
                  </a:lnTo>
                  <a:lnTo>
                    <a:pt x="1522769" y="2006032"/>
                  </a:lnTo>
                  <a:lnTo>
                    <a:pt x="1478690" y="2026551"/>
                  </a:lnTo>
                  <a:lnTo>
                    <a:pt x="1433540" y="2045076"/>
                  </a:lnTo>
                  <a:lnTo>
                    <a:pt x="1387375" y="2061549"/>
                  </a:lnTo>
                  <a:lnTo>
                    <a:pt x="1340251" y="2075915"/>
                  </a:lnTo>
                  <a:lnTo>
                    <a:pt x="1292224" y="2088117"/>
                  </a:lnTo>
                  <a:close/>
                </a:path>
                <a:path w="2114550" h="2114550">
                  <a:moveTo>
                    <a:pt x="1964769" y="2114549"/>
                  </a:moveTo>
                  <a:lnTo>
                    <a:pt x="1725120" y="1875488"/>
                  </a:lnTo>
                  <a:lnTo>
                    <a:pt x="2025268" y="1875488"/>
                  </a:lnTo>
                  <a:lnTo>
                    <a:pt x="2114549" y="1964769"/>
                  </a:lnTo>
                  <a:lnTo>
                    <a:pt x="1964769" y="2114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273" y="5433189"/>
              <a:ext cx="2289571" cy="4049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3388" y="956597"/>
            <a:ext cx="14632940" cy="8171180"/>
            <a:chOff x="1113388" y="956597"/>
            <a:chExt cx="14632940" cy="8171180"/>
          </a:xfrm>
        </p:grpSpPr>
        <p:sp>
          <p:nvSpPr>
            <p:cNvPr id="4" name="object 4"/>
            <p:cNvSpPr/>
            <p:nvPr/>
          </p:nvSpPr>
          <p:spPr>
            <a:xfrm>
              <a:off x="2607932" y="957731"/>
              <a:ext cx="13138150" cy="8169909"/>
            </a:xfrm>
            <a:custGeom>
              <a:avLst/>
              <a:gdLst/>
              <a:ahLst/>
              <a:cxnLst/>
              <a:rect l="l" t="t" r="r" b="b"/>
              <a:pathLst>
                <a:path w="13138150" h="8169909">
                  <a:moveTo>
                    <a:pt x="10553941" y="250609"/>
                  </a:moveTo>
                  <a:lnTo>
                    <a:pt x="10483444" y="261289"/>
                  </a:lnTo>
                  <a:lnTo>
                    <a:pt x="10483139" y="272757"/>
                  </a:lnTo>
                  <a:lnTo>
                    <a:pt x="10553941" y="250609"/>
                  </a:lnTo>
                  <a:close/>
                </a:path>
                <a:path w="13138150" h="8169909">
                  <a:moveTo>
                    <a:pt x="10611206" y="232689"/>
                  </a:moveTo>
                  <a:lnTo>
                    <a:pt x="10553941" y="250609"/>
                  </a:lnTo>
                  <a:lnTo>
                    <a:pt x="10610964" y="241973"/>
                  </a:lnTo>
                  <a:lnTo>
                    <a:pt x="10611206" y="232689"/>
                  </a:lnTo>
                  <a:close/>
                </a:path>
                <a:path w="13138150" h="8169909">
                  <a:moveTo>
                    <a:pt x="13138150" y="1640700"/>
                  </a:moveTo>
                  <a:lnTo>
                    <a:pt x="13133057" y="1624888"/>
                  </a:lnTo>
                  <a:lnTo>
                    <a:pt x="13116751" y="1617357"/>
                  </a:lnTo>
                  <a:lnTo>
                    <a:pt x="13128905" y="1140472"/>
                  </a:lnTo>
                  <a:lnTo>
                    <a:pt x="12748019" y="1130782"/>
                  </a:lnTo>
                  <a:lnTo>
                    <a:pt x="12757976" y="740422"/>
                  </a:lnTo>
                  <a:lnTo>
                    <a:pt x="13011887" y="746887"/>
                  </a:lnTo>
                  <a:lnTo>
                    <a:pt x="13017449" y="528472"/>
                  </a:lnTo>
                  <a:lnTo>
                    <a:pt x="12891186" y="498348"/>
                  </a:lnTo>
                  <a:lnTo>
                    <a:pt x="12892050" y="464159"/>
                  </a:lnTo>
                  <a:lnTo>
                    <a:pt x="12257253" y="447979"/>
                  </a:lnTo>
                  <a:lnTo>
                    <a:pt x="12127319" y="561492"/>
                  </a:lnTo>
                  <a:lnTo>
                    <a:pt x="12123941" y="694169"/>
                  </a:lnTo>
                  <a:lnTo>
                    <a:pt x="12250725" y="704494"/>
                  </a:lnTo>
                  <a:lnTo>
                    <a:pt x="12240184" y="1117828"/>
                  </a:lnTo>
                  <a:lnTo>
                    <a:pt x="11859311" y="1108138"/>
                  </a:lnTo>
                  <a:lnTo>
                    <a:pt x="11869623" y="703630"/>
                  </a:lnTo>
                  <a:lnTo>
                    <a:pt x="11997207" y="682129"/>
                  </a:lnTo>
                  <a:lnTo>
                    <a:pt x="12001449" y="515810"/>
                  </a:lnTo>
                  <a:lnTo>
                    <a:pt x="12130303" y="444741"/>
                  </a:lnTo>
                  <a:lnTo>
                    <a:pt x="11368545" y="425335"/>
                  </a:lnTo>
                  <a:lnTo>
                    <a:pt x="11365306" y="552221"/>
                  </a:lnTo>
                  <a:lnTo>
                    <a:pt x="11236363" y="627303"/>
                  </a:lnTo>
                  <a:lnTo>
                    <a:pt x="11235004" y="680427"/>
                  </a:lnTo>
                  <a:lnTo>
                    <a:pt x="11362131" y="676554"/>
                  </a:lnTo>
                  <a:lnTo>
                    <a:pt x="11351476" y="1095184"/>
                  </a:lnTo>
                  <a:lnTo>
                    <a:pt x="11119625" y="1089291"/>
                  </a:lnTo>
                  <a:lnTo>
                    <a:pt x="11112945" y="1072591"/>
                  </a:lnTo>
                  <a:lnTo>
                    <a:pt x="11097400" y="1066673"/>
                  </a:lnTo>
                  <a:lnTo>
                    <a:pt x="11081588" y="1071765"/>
                  </a:lnTo>
                  <a:lnTo>
                    <a:pt x="11074044" y="1088123"/>
                  </a:lnTo>
                  <a:lnTo>
                    <a:pt x="10970603" y="1085494"/>
                  </a:lnTo>
                  <a:lnTo>
                    <a:pt x="10981271" y="666838"/>
                  </a:lnTo>
                  <a:lnTo>
                    <a:pt x="11108233" y="670077"/>
                  </a:lnTo>
                  <a:lnTo>
                    <a:pt x="11113008" y="482587"/>
                  </a:lnTo>
                  <a:lnTo>
                    <a:pt x="11241583" y="422097"/>
                  </a:lnTo>
                  <a:lnTo>
                    <a:pt x="10606799" y="405930"/>
                  </a:lnTo>
                  <a:lnTo>
                    <a:pt x="10471302" y="737666"/>
                  </a:lnTo>
                  <a:lnTo>
                    <a:pt x="10462768" y="1072540"/>
                  </a:lnTo>
                  <a:lnTo>
                    <a:pt x="10418293" y="1071410"/>
                  </a:lnTo>
                  <a:lnTo>
                    <a:pt x="10428503" y="670979"/>
                  </a:lnTo>
                  <a:lnTo>
                    <a:pt x="10421798" y="654253"/>
                  </a:lnTo>
                  <a:lnTo>
                    <a:pt x="10406266" y="648335"/>
                  </a:lnTo>
                  <a:lnTo>
                    <a:pt x="10390454" y="653453"/>
                  </a:lnTo>
                  <a:lnTo>
                    <a:pt x="10382898" y="669823"/>
                  </a:lnTo>
                  <a:lnTo>
                    <a:pt x="10372687" y="1070254"/>
                  </a:lnTo>
                  <a:lnTo>
                    <a:pt x="10081895" y="1062837"/>
                  </a:lnTo>
                  <a:lnTo>
                    <a:pt x="10069741" y="1539709"/>
                  </a:lnTo>
                  <a:lnTo>
                    <a:pt x="10092017" y="665467"/>
                  </a:lnTo>
                  <a:lnTo>
                    <a:pt x="10349992" y="512737"/>
                  </a:lnTo>
                  <a:lnTo>
                    <a:pt x="10350983" y="473925"/>
                  </a:lnTo>
                  <a:lnTo>
                    <a:pt x="10478033" y="473532"/>
                  </a:lnTo>
                  <a:lnTo>
                    <a:pt x="10483139" y="272757"/>
                  </a:lnTo>
                  <a:lnTo>
                    <a:pt x="10098964" y="392988"/>
                  </a:lnTo>
                  <a:lnTo>
                    <a:pt x="9591129" y="380047"/>
                  </a:lnTo>
                  <a:lnTo>
                    <a:pt x="9588957" y="465035"/>
                  </a:lnTo>
                  <a:lnTo>
                    <a:pt x="9561893" y="1526768"/>
                  </a:lnTo>
                  <a:lnTo>
                    <a:pt x="9530448" y="1525968"/>
                  </a:lnTo>
                  <a:lnTo>
                    <a:pt x="9557309" y="472109"/>
                  </a:lnTo>
                  <a:lnTo>
                    <a:pt x="9557626" y="459854"/>
                  </a:lnTo>
                  <a:lnTo>
                    <a:pt x="9551987" y="458927"/>
                  </a:lnTo>
                  <a:lnTo>
                    <a:pt x="9551987" y="473290"/>
                  </a:lnTo>
                  <a:lnTo>
                    <a:pt x="9455874" y="702322"/>
                  </a:lnTo>
                  <a:lnTo>
                    <a:pt x="9447098" y="1046657"/>
                  </a:lnTo>
                  <a:lnTo>
                    <a:pt x="9193174" y="1040206"/>
                  </a:lnTo>
                  <a:lnTo>
                    <a:pt x="9202852" y="660425"/>
                  </a:lnTo>
                  <a:lnTo>
                    <a:pt x="9328734" y="706107"/>
                  </a:lnTo>
                  <a:lnTo>
                    <a:pt x="9460471" y="521855"/>
                  </a:lnTo>
                  <a:lnTo>
                    <a:pt x="9461195" y="493560"/>
                  </a:lnTo>
                  <a:lnTo>
                    <a:pt x="9551987" y="473290"/>
                  </a:lnTo>
                  <a:lnTo>
                    <a:pt x="9551987" y="458927"/>
                  </a:lnTo>
                  <a:lnTo>
                    <a:pt x="8829904" y="339458"/>
                  </a:lnTo>
                  <a:lnTo>
                    <a:pt x="8696084" y="605650"/>
                  </a:lnTo>
                  <a:lnTo>
                    <a:pt x="8685339" y="1027252"/>
                  </a:lnTo>
                  <a:lnTo>
                    <a:pt x="8314271" y="1017803"/>
                  </a:lnTo>
                  <a:lnTo>
                    <a:pt x="8307565" y="1001115"/>
                  </a:lnTo>
                  <a:lnTo>
                    <a:pt x="8304911" y="1000112"/>
                  </a:lnTo>
                  <a:lnTo>
                    <a:pt x="8305622" y="972439"/>
                  </a:lnTo>
                  <a:lnTo>
                    <a:pt x="8179511" y="935748"/>
                  </a:lnTo>
                  <a:lnTo>
                    <a:pt x="8165351" y="1491183"/>
                  </a:lnTo>
                  <a:lnTo>
                    <a:pt x="8181289" y="865822"/>
                  </a:lnTo>
                  <a:lnTo>
                    <a:pt x="8311261" y="751078"/>
                  </a:lnTo>
                  <a:lnTo>
                    <a:pt x="8314626" y="618667"/>
                  </a:lnTo>
                  <a:lnTo>
                    <a:pt x="8441588" y="622071"/>
                  </a:lnTo>
                  <a:lnTo>
                    <a:pt x="8441550" y="623404"/>
                  </a:lnTo>
                  <a:lnTo>
                    <a:pt x="8575446" y="354164"/>
                  </a:lnTo>
                  <a:lnTo>
                    <a:pt x="7940662" y="337985"/>
                  </a:lnTo>
                  <a:lnTo>
                    <a:pt x="7936331" y="507911"/>
                  </a:lnTo>
                  <a:lnTo>
                    <a:pt x="7808404" y="542556"/>
                  </a:lnTo>
                  <a:lnTo>
                    <a:pt x="7804010" y="715264"/>
                  </a:lnTo>
                  <a:lnTo>
                    <a:pt x="7676642" y="727773"/>
                  </a:lnTo>
                  <a:lnTo>
                    <a:pt x="7669670" y="1001369"/>
                  </a:lnTo>
                  <a:lnTo>
                    <a:pt x="7613040" y="999934"/>
                  </a:lnTo>
                  <a:lnTo>
                    <a:pt x="7606335" y="983246"/>
                  </a:lnTo>
                  <a:lnTo>
                    <a:pt x="7590790" y="977328"/>
                  </a:lnTo>
                  <a:lnTo>
                    <a:pt x="7574978" y="982421"/>
                  </a:lnTo>
                  <a:lnTo>
                    <a:pt x="7567435" y="998766"/>
                  </a:lnTo>
                  <a:lnTo>
                    <a:pt x="7415758" y="994905"/>
                  </a:lnTo>
                  <a:lnTo>
                    <a:pt x="7403605" y="1471777"/>
                  </a:lnTo>
                  <a:lnTo>
                    <a:pt x="7425690" y="605116"/>
                  </a:lnTo>
                  <a:lnTo>
                    <a:pt x="7552614" y="609574"/>
                  </a:lnTo>
                  <a:lnTo>
                    <a:pt x="7679525" y="614591"/>
                  </a:lnTo>
                  <a:lnTo>
                    <a:pt x="7684300" y="427494"/>
                  </a:lnTo>
                  <a:lnTo>
                    <a:pt x="7811719" y="412597"/>
                  </a:lnTo>
                  <a:lnTo>
                    <a:pt x="7813700" y="334759"/>
                  </a:lnTo>
                  <a:lnTo>
                    <a:pt x="7178903" y="318579"/>
                  </a:lnTo>
                  <a:lnTo>
                    <a:pt x="7178383" y="338874"/>
                  </a:lnTo>
                  <a:lnTo>
                    <a:pt x="7050316" y="379476"/>
                  </a:lnTo>
                  <a:lnTo>
                    <a:pt x="7049148" y="425069"/>
                  </a:lnTo>
                  <a:lnTo>
                    <a:pt x="6923506" y="518033"/>
                  </a:lnTo>
                  <a:lnTo>
                    <a:pt x="6924053" y="496849"/>
                  </a:lnTo>
                  <a:lnTo>
                    <a:pt x="6917360" y="480123"/>
                  </a:lnTo>
                  <a:lnTo>
                    <a:pt x="6901815" y="474205"/>
                  </a:lnTo>
                  <a:lnTo>
                    <a:pt x="6886003" y="479323"/>
                  </a:lnTo>
                  <a:lnTo>
                    <a:pt x="6878460" y="495681"/>
                  </a:lnTo>
                  <a:lnTo>
                    <a:pt x="6877012" y="552437"/>
                  </a:lnTo>
                  <a:lnTo>
                    <a:pt x="6790182" y="616673"/>
                  </a:lnTo>
                  <a:lnTo>
                    <a:pt x="6780962" y="978725"/>
                  </a:lnTo>
                  <a:lnTo>
                    <a:pt x="6527038" y="972273"/>
                  </a:lnTo>
                  <a:lnTo>
                    <a:pt x="6538163" y="535901"/>
                  </a:lnTo>
                  <a:lnTo>
                    <a:pt x="6664744" y="553897"/>
                  </a:lnTo>
                  <a:lnTo>
                    <a:pt x="6798030" y="308876"/>
                  </a:lnTo>
                  <a:lnTo>
                    <a:pt x="6290195" y="295935"/>
                  </a:lnTo>
                  <a:lnTo>
                    <a:pt x="6216916" y="350824"/>
                  </a:lnTo>
                  <a:lnTo>
                    <a:pt x="6203302" y="345630"/>
                  </a:lnTo>
                  <a:lnTo>
                    <a:pt x="6187478" y="350723"/>
                  </a:lnTo>
                  <a:lnTo>
                    <a:pt x="6179934" y="367068"/>
                  </a:lnTo>
                  <a:lnTo>
                    <a:pt x="6179629" y="378764"/>
                  </a:lnTo>
                  <a:lnTo>
                    <a:pt x="5901652" y="587006"/>
                  </a:lnTo>
                  <a:lnTo>
                    <a:pt x="5892254" y="956081"/>
                  </a:lnTo>
                  <a:lnTo>
                    <a:pt x="5511368" y="946391"/>
                  </a:lnTo>
                  <a:lnTo>
                    <a:pt x="5521769" y="538314"/>
                  </a:lnTo>
                  <a:lnTo>
                    <a:pt x="5647017" y="608838"/>
                  </a:lnTo>
                  <a:lnTo>
                    <a:pt x="5907062" y="374688"/>
                  </a:lnTo>
                  <a:lnTo>
                    <a:pt x="5782361" y="282994"/>
                  </a:lnTo>
                  <a:lnTo>
                    <a:pt x="5526075" y="276466"/>
                  </a:lnTo>
                  <a:lnTo>
                    <a:pt x="5519369" y="259791"/>
                  </a:lnTo>
                  <a:lnTo>
                    <a:pt x="5503837" y="253898"/>
                  </a:lnTo>
                  <a:lnTo>
                    <a:pt x="5488025" y="258991"/>
                  </a:lnTo>
                  <a:lnTo>
                    <a:pt x="5480482" y="275310"/>
                  </a:lnTo>
                  <a:lnTo>
                    <a:pt x="5274526" y="270052"/>
                  </a:lnTo>
                  <a:lnTo>
                    <a:pt x="5274094" y="286702"/>
                  </a:lnTo>
                  <a:lnTo>
                    <a:pt x="5146129" y="322999"/>
                  </a:lnTo>
                  <a:lnTo>
                    <a:pt x="5143957" y="408406"/>
                  </a:lnTo>
                  <a:lnTo>
                    <a:pt x="5015471" y="465226"/>
                  </a:lnTo>
                  <a:lnTo>
                    <a:pt x="5003533" y="933437"/>
                  </a:lnTo>
                  <a:lnTo>
                    <a:pt x="4807661" y="928458"/>
                  </a:lnTo>
                  <a:lnTo>
                    <a:pt x="4800968" y="911758"/>
                  </a:lnTo>
                  <a:lnTo>
                    <a:pt x="4785423" y="905840"/>
                  </a:lnTo>
                  <a:lnTo>
                    <a:pt x="4769612" y="910932"/>
                  </a:lnTo>
                  <a:lnTo>
                    <a:pt x="4762068" y="927290"/>
                  </a:lnTo>
                  <a:lnTo>
                    <a:pt x="4749622" y="926973"/>
                  </a:lnTo>
                  <a:lnTo>
                    <a:pt x="4737468" y="1403845"/>
                  </a:lnTo>
                  <a:lnTo>
                    <a:pt x="4759922" y="522478"/>
                  </a:lnTo>
                  <a:lnTo>
                    <a:pt x="4888954" y="444385"/>
                  </a:lnTo>
                  <a:lnTo>
                    <a:pt x="4890490" y="384225"/>
                  </a:lnTo>
                  <a:lnTo>
                    <a:pt x="5018798" y="334429"/>
                  </a:lnTo>
                  <a:lnTo>
                    <a:pt x="5149367" y="196075"/>
                  </a:lnTo>
                  <a:lnTo>
                    <a:pt x="4639729" y="253885"/>
                  </a:lnTo>
                  <a:lnTo>
                    <a:pt x="4258856" y="244182"/>
                  </a:lnTo>
                  <a:lnTo>
                    <a:pt x="4257675" y="290182"/>
                  </a:lnTo>
                  <a:lnTo>
                    <a:pt x="4229620" y="1390904"/>
                  </a:lnTo>
                  <a:lnTo>
                    <a:pt x="4209059" y="1390383"/>
                  </a:lnTo>
                  <a:lnTo>
                    <a:pt x="4236021" y="332613"/>
                  </a:lnTo>
                  <a:lnTo>
                    <a:pt x="4237190" y="287185"/>
                  </a:lnTo>
                  <a:lnTo>
                    <a:pt x="4123956" y="270573"/>
                  </a:lnTo>
                  <a:lnTo>
                    <a:pt x="4123956" y="552310"/>
                  </a:lnTo>
                  <a:lnTo>
                    <a:pt x="4114825" y="910793"/>
                  </a:lnTo>
                  <a:lnTo>
                    <a:pt x="4106329" y="910577"/>
                  </a:lnTo>
                  <a:lnTo>
                    <a:pt x="4099623" y="893889"/>
                  </a:lnTo>
                  <a:lnTo>
                    <a:pt x="4084091" y="887971"/>
                  </a:lnTo>
                  <a:lnTo>
                    <a:pt x="4068267" y="893064"/>
                  </a:lnTo>
                  <a:lnTo>
                    <a:pt x="4060723" y="909421"/>
                  </a:lnTo>
                  <a:lnTo>
                    <a:pt x="3860914" y="904328"/>
                  </a:lnTo>
                  <a:lnTo>
                    <a:pt x="3848760" y="1381201"/>
                  </a:lnTo>
                  <a:lnTo>
                    <a:pt x="3870947" y="510413"/>
                  </a:lnTo>
                  <a:lnTo>
                    <a:pt x="4123956" y="552310"/>
                  </a:lnTo>
                  <a:lnTo>
                    <a:pt x="4123956" y="270573"/>
                  </a:lnTo>
                  <a:lnTo>
                    <a:pt x="3877983" y="234467"/>
                  </a:lnTo>
                  <a:lnTo>
                    <a:pt x="3497097" y="224764"/>
                  </a:lnTo>
                  <a:lnTo>
                    <a:pt x="3494506" y="326478"/>
                  </a:lnTo>
                  <a:lnTo>
                    <a:pt x="3418370" y="366788"/>
                  </a:lnTo>
                  <a:lnTo>
                    <a:pt x="3419221" y="333806"/>
                  </a:lnTo>
                  <a:lnTo>
                    <a:pt x="3412528" y="317119"/>
                  </a:lnTo>
                  <a:lnTo>
                    <a:pt x="3396983" y="311200"/>
                  </a:lnTo>
                  <a:lnTo>
                    <a:pt x="3381171" y="316293"/>
                  </a:lnTo>
                  <a:lnTo>
                    <a:pt x="3373628" y="332638"/>
                  </a:lnTo>
                  <a:lnTo>
                    <a:pt x="3372129" y="391274"/>
                  </a:lnTo>
                  <a:lnTo>
                    <a:pt x="3365728" y="394665"/>
                  </a:lnTo>
                  <a:lnTo>
                    <a:pt x="3363493" y="482485"/>
                  </a:lnTo>
                  <a:lnTo>
                    <a:pt x="3235706" y="511619"/>
                  </a:lnTo>
                  <a:lnTo>
                    <a:pt x="3226117" y="888149"/>
                  </a:lnTo>
                  <a:lnTo>
                    <a:pt x="2845244" y="878446"/>
                  </a:lnTo>
                  <a:lnTo>
                    <a:pt x="2833090" y="1355318"/>
                  </a:lnTo>
                  <a:lnTo>
                    <a:pt x="2855976" y="456844"/>
                  </a:lnTo>
                  <a:lnTo>
                    <a:pt x="2983954" y="420179"/>
                  </a:lnTo>
                  <a:lnTo>
                    <a:pt x="2986100" y="336245"/>
                  </a:lnTo>
                  <a:lnTo>
                    <a:pt x="3114954" y="265150"/>
                  </a:lnTo>
                  <a:lnTo>
                    <a:pt x="3242195" y="257276"/>
                  </a:lnTo>
                  <a:lnTo>
                    <a:pt x="3243034" y="224383"/>
                  </a:lnTo>
                  <a:lnTo>
                    <a:pt x="3370135" y="221538"/>
                  </a:lnTo>
                  <a:lnTo>
                    <a:pt x="3374428" y="53555"/>
                  </a:lnTo>
                  <a:lnTo>
                    <a:pt x="3502355" y="18427"/>
                  </a:lnTo>
                  <a:lnTo>
                    <a:pt x="3502774" y="1955"/>
                  </a:lnTo>
                  <a:lnTo>
                    <a:pt x="2735351" y="205359"/>
                  </a:lnTo>
                  <a:lnTo>
                    <a:pt x="2720708" y="204990"/>
                  </a:lnTo>
                  <a:lnTo>
                    <a:pt x="2714002" y="188315"/>
                  </a:lnTo>
                  <a:lnTo>
                    <a:pt x="2698470" y="182422"/>
                  </a:lnTo>
                  <a:lnTo>
                    <a:pt x="2682659" y="187515"/>
                  </a:lnTo>
                  <a:lnTo>
                    <a:pt x="2675115" y="203822"/>
                  </a:lnTo>
                  <a:lnTo>
                    <a:pt x="2608389" y="202120"/>
                  </a:lnTo>
                  <a:lnTo>
                    <a:pt x="2479535" y="273189"/>
                  </a:lnTo>
                  <a:lnTo>
                    <a:pt x="2476563" y="389940"/>
                  </a:lnTo>
                  <a:lnTo>
                    <a:pt x="2347163" y="482282"/>
                  </a:lnTo>
                  <a:lnTo>
                    <a:pt x="2337409" y="865505"/>
                  </a:lnTo>
                  <a:lnTo>
                    <a:pt x="2002307" y="856970"/>
                  </a:lnTo>
                  <a:lnTo>
                    <a:pt x="1995601" y="840282"/>
                  </a:lnTo>
                  <a:lnTo>
                    <a:pt x="1980057" y="834364"/>
                  </a:lnTo>
                  <a:lnTo>
                    <a:pt x="1964245" y="839457"/>
                  </a:lnTo>
                  <a:lnTo>
                    <a:pt x="1956701" y="855802"/>
                  </a:lnTo>
                  <a:lnTo>
                    <a:pt x="1956523" y="855802"/>
                  </a:lnTo>
                  <a:lnTo>
                    <a:pt x="1944370" y="1332674"/>
                  </a:lnTo>
                  <a:lnTo>
                    <a:pt x="1967280" y="433590"/>
                  </a:lnTo>
                  <a:lnTo>
                    <a:pt x="2221204" y="440067"/>
                  </a:lnTo>
                  <a:lnTo>
                    <a:pt x="2226360" y="237553"/>
                  </a:lnTo>
                  <a:lnTo>
                    <a:pt x="2354135" y="208597"/>
                  </a:lnTo>
                  <a:lnTo>
                    <a:pt x="2354465" y="195656"/>
                  </a:lnTo>
                  <a:lnTo>
                    <a:pt x="1592719" y="176237"/>
                  </a:lnTo>
                  <a:lnTo>
                    <a:pt x="1457198" y="509104"/>
                  </a:lnTo>
                  <a:lnTo>
                    <a:pt x="1448689" y="842860"/>
                  </a:lnTo>
                  <a:lnTo>
                    <a:pt x="1300949" y="839114"/>
                  </a:lnTo>
                  <a:lnTo>
                    <a:pt x="1294257" y="822413"/>
                  </a:lnTo>
                  <a:lnTo>
                    <a:pt x="1278724" y="816495"/>
                  </a:lnTo>
                  <a:lnTo>
                    <a:pt x="1262900" y="821588"/>
                  </a:lnTo>
                  <a:lnTo>
                    <a:pt x="1255356" y="837933"/>
                  </a:lnTo>
                  <a:lnTo>
                    <a:pt x="1067816" y="833170"/>
                  </a:lnTo>
                  <a:lnTo>
                    <a:pt x="1078306" y="421640"/>
                  </a:lnTo>
                  <a:lnTo>
                    <a:pt x="1205801" y="403644"/>
                  </a:lnTo>
                  <a:lnTo>
                    <a:pt x="1208303" y="305447"/>
                  </a:lnTo>
                  <a:lnTo>
                    <a:pt x="1336001" y="279501"/>
                  </a:lnTo>
                  <a:lnTo>
                    <a:pt x="1343126" y="0"/>
                  </a:lnTo>
                  <a:lnTo>
                    <a:pt x="1083525" y="216433"/>
                  </a:lnTo>
                  <a:lnTo>
                    <a:pt x="611606" y="235940"/>
                  </a:lnTo>
                  <a:lnTo>
                    <a:pt x="607745" y="226301"/>
                  </a:lnTo>
                  <a:lnTo>
                    <a:pt x="592213" y="220383"/>
                  </a:lnTo>
                  <a:lnTo>
                    <a:pt x="576402" y="225475"/>
                  </a:lnTo>
                  <a:lnTo>
                    <a:pt x="570776" y="237629"/>
                  </a:lnTo>
                  <a:lnTo>
                    <a:pt x="447649" y="242709"/>
                  </a:lnTo>
                  <a:lnTo>
                    <a:pt x="440893" y="508063"/>
                  </a:lnTo>
                  <a:lnTo>
                    <a:pt x="563092" y="467271"/>
                  </a:lnTo>
                  <a:lnTo>
                    <a:pt x="554101" y="820077"/>
                  </a:lnTo>
                  <a:lnTo>
                    <a:pt x="179108" y="810514"/>
                  </a:lnTo>
                  <a:lnTo>
                    <a:pt x="167068" y="1282827"/>
                  </a:lnTo>
                  <a:lnTo>
                    <a:pt x="152539" y="1282280"/>
                  </a:lnTo>
                  <a:lnTo>
                    <a:pt x="109562" y="1285913"/>
                  </a:lnTo>
                  <a:lnTo>
                    <a:pt x="102806" y="1287170"/>
                  </a:lnTo>
                  <a:lnTo>
                    <a:pt x="94386" y="1285532"/>
                  </a:lnTo>
                  <a:lnTo>
                    <a:pt x="87464" y="1285354"/>
                  </a:lnTo>
                  <a:lnTo>
                    <a:pt x="70739" y="1292059"/>
                  </a:lnTo>
                  <a:lnTo>
                    <a:pt x="64820" y="1307592"/>
                  </a:lnTo>
                  <a:lnTo>
                    <a:pt x="69938" y="1323403"/>
                  </a:lnTo>
                  <a:lnTo>
                    <a:pt x="86309" y="1330947"/>
                  </a:lnTo>
                  <a:lnTo>
                    <a:pt x="165785" y="1332979"/>
                  </a:lnTo>
                  <a:lnTo>
                    <a:pt x="0" y="7839621"/>
                  </a:lnTo>
                  <a:lnTo>
                    <a:pt x="380873" y="7849324"/>
                  </a:lnTo>
                  <a:lnTo>
                    <a:pt x="397344" y="7849756"/>
                  </a:lnTo>
                  <a:lnTo>
                    <a:pt x="420611" y="7850340"/>
                  </a:lnTo>
                  <a:lnTo>
                    <a:pt x="888707" y="7862265"/>
                  </a:lnTo>
                  <a:lnTo>
                    <a:pt x="1099337" y="7867637"/>
                  </a:lnTo>
                  <a:lnTo>
                    <a:pt x="1121854" y="7868209"/>
                  </a:lnTo>
                  <a:lnTo>
                    <a:pt x="1777428" y="7884909"/>
                  </a:lnTo>
                  <a:lnTo>
                    <a:pt x="1810207" y="7885747"/>
                  </a:lnTo>
                  <a:lnTo>
                    <a:pt x="1823199" y="7886078"/>
                  </a:lnTo>
                  <a:lnTo>
                    <a:pt x="2517787" y="7903781"/>
                  </a:lnTo>
                  <a:lnTo>
                    <a:pt x="2524544" y="7903946"/>
                  </a:lnTo>
                  <a:lnTo>
                    <a:pt x="2666136" y="7907553"/>
                  </a:lnTo>
                  <a:lnTo>
                    <a:pt x="2831909" y="1400911"/>
                  </a:lnTo>
                  <a:lnTo>
                    <a:pt x="2666136" y="7907553"/>
                  </a:lnTo>
                  <a:lnTo>
                    <a:pt x="3180283" y="7920660"/>
                  </a:lnTo>
                  <a:lnTo>
                    <a:pt x="3211753" y="7921460"/>
                  </a:lnTo>
                  <a:lnTo>
                    <a:pt x="3681806" y="7933436"/>
                  </a:lnTo>
                  <a:lnTo>
                    <a:pt x="3881615" y="7938529"/>
                  </a:lnTo>
                  <a:lnTo>
                    <a:pt x="3888600" y="7938706"/>
                  </a:lnTo>
                  <a:lnTo>
                    <a:pt x="4042130" y="7942618"/>
                  </a:lnTo>
                  <a:lnTo>
                    <a:pt x="4207903" y="1435976"/>
                  </a:lnTo>
                  <a:lnTo>
                    <a:pt x="4228465" y="1436497"/>
                  </a:lnTo>
                  <a:lnTo>
                    <a:pt x="4062679" y="7943139"/>
                  </a:lnTo>
                  <a:lnTo>
                    <a:pt x="4570514" y="7956080"/>
                  </a:lnTo>
                  <a:lnTo>
                    <a:pt x="4582960" y="7956397"/>
                  </a:lnTo>
                  <a:lnTo>
                    <a:pt x="4585817" y="7956474"/>
                  </a:lnTo>
                  <a:lnTo>
                    <a:pt x="5284305" y="7974266"/>
                  </a:lnTo>
                  <a:lnTo>
                    <a:pt x="5305031" y="7974800"/>
                  </a:lnTo>
                  <a:lnTo>
                    <a:pt x="5332273" y="7975486"/>
                  </a:lnTo>
                  <a:lnTo>
                    <a:pt x="5989040" y="7992224"/>
                  </a:lnTo>
                  <a:lnTo>
                    <a:pt x="6031242" y="7993304"/>
                  </a:lnTo>
                  <a:lnTo>
                    <a:pt x="6347942" y="8001368"/>
                  </a:lnTo>
                  <a:lnTo>
                    <a:pt x="6705943" y="8010499"/>
                  </a:lnTo>
                  <a:lnTo>
                    <a:pt x="6732587" y="8011173"/>
                  </a:lnTo>
                  <a:lnTo>
                    <a:pt x="7236650" y="8024012"/>
                  </a:lnTo>
                  <a:lnTo>
                    <a:pt x="7409777" y="8028432"/>
                  </a:lnTo>
                  <a:lnTo>
                    <a:pt x="7433932" y="8029041"/>
                  </a:lnTo>
                  <a:lnTo>
                    <a:pt x="7998409" y="8043418"/>
                  </a:lnTo>
                  <a:lnTo>
                    <a:pt x="8164182" y="1536788"/>
                  </a:lnTo>
                  <a:lnTo>
                    <a:pt x="7998409" y="8043418"/>
                  </a:lnTo>
                  <a:lnTo>
                    <a:pt x="8092313" y="8045818"/>
                  </a:lnTo>
                  <a:lnTo>
                    <a:pt x="8135175" y="8046910"/>
                  </a:lnTo>
                  <a:lnTo>
                    <a:pt x="8810269" y="8064119"/>
                  </a:lnTo>
                  <a:lnTo>
                    <a:pt x="8836520" y="8064779"/>
                  </a:lnTo>
                  <a:lnTo>
                    <a:pt x="9014079" y="8069300"/>
                  </a:lnTo>
                  <a:lnTo>
                    <a:pt x="9363507" y="8078203"/>
                  </a:lnTo>
                  <a:lnTo>
                    <a:pt x="9529293" y="1571561"/>
                  </a:lnTo>
                  <a:lnTo>
                    <a:pt x="9560738" y="1572374"/>
                  </a:lnTo>
                  <a:lnTo>
                    <a:pt x="9394952" y="8079003"/>
                  </a:lnTo>
                  <a:lnTo>
                    <a:pt x="9514637" y="8082064"/>
                  </a:lnTo>
                  <a:lnTo>
                    <a:pt x="9537852" y="8082648"/>
                  </a:lnTo>
                  <a:lnTo>
                    <a:pt x="9902787" y="8091945"/>
                  </a:lnTo>
                  <a:lnTo>
                    <a:pt x="10193591" y="8099361"/>
                  </a:lnTo>
                  <a:lnTo>
                    <a:pt x="10239197" y="8100517"/>
                  </a:lnTo>
                  <a:lnTo>
                    <a:pt x="10791495" y="8114589"/>
                  </a:lnTo>
                  <a:lnTo>
                    <a:pt x="10894936" y="8117230"/>
                  </a:lnTo>
                  <a:lnTo>
                    <a:pt x="10931792" y="8118170"/>
                  </a:lnTo>
                  <a:lnTo>
                    <a:pt x="11596281" y="8135099"/>
                  </a:lnTo>
                  <a:lnTo>
                    <a:pt x="11632413" y="8136026"/>
                  </a:lnTo>
                  <a:lnTo>
                    <a:pt x="11680215" y="8137233"/>
                  </a:lnTo>
                  <a:lnTo>
                    <a:pt x="12061088" y="8146936"/>
                  </a:lnTo>
                  <a:lnTo>
                    <a:pt x="12568923" y="8159877"/>
                  </a:lnTo>
                  <a:lnTo>
                    <a:pt x="12949796" y="8169580"/>
                  </a:lnTo>
                  <a:lnTo>
                    <a:pt x="13115582" y="1662938"/>
                  </a:lnTo>
                  <a:lnTo>
                    <a:pt x="13132257" y="1656232"/>
                  </a:lnTo>
                  <a:lnTo>
                    <a:pt x="13138150" y="1640700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8390" y="956597"/>
              <a:ext cx="12209145" cy="746760"/>
            </a:xfrm>
            <a:custGeom>
              <a:avLst/>
              <a:gdLst/>
              <a:ahLst/>
              <a:cxnLst/>
              <a:rect l="l" t="t" r="r" b="b"/>
              <a:pathLst>
                <a:path w="12209144" h="746760">
                  <a:moveTo>
                    <a:pt x="9271240" y="664547"/>
                  </a:moveTo>
                  <a:lnTo>
                    <a:pt x="9348928" y="393869"/>
                  </a:lnTo>
                  <a:lnTo>
                    <a:pt x="9753079" y="230713"/>
                  </a:lnTo>
                  <a:lnTo>
                    <a:pt x="9749092" y="239918"/>
                  </a:lnTo>
                  <a:lnTo>
                    <a:pt x="9738143" y="262238"/>
                  </a:lnTo>
                  <a:lnTo>
                    <a:pt x="9721753" y="289727"/>
                  </a:lnTo>
                  <a:lnTo>
                    <a:pt x="9701443" y="314444"/>
                  </a:lnTo>
                  <a:lnTo>
                    <a:pt x="9678054" y="350683"/>
                  </a:lnTo>
                  <a:lnTo>
                    <a:pt x="9654891" y="403524"/>
                  </a:lnTo>
                  <a:lnTo>
                    <a:pt x="9637169" y="451194"/>
                  </a:lnTo>
                  <a:lnTo>
                    <a:pt x="9630103" y="471922"/>
                  </a:lnTo>
                  <a:lnTo>
                    <a:pt x="9576509" y="474185"/>
                  </a:lnTo>
                  <a:lnTo>
                    <a:pt x="9541199" y="488219"/>
                  </a:lnTo>
                  <a:lnTo>
                    <a:pt x="9521772" y="503995"/>
                  </a:lnTo>
                  <a:lnTo>
                    <a:pt x="9515829" y="511483"/>
                  </a:lnTo>
                  <a:lnTo>
                    <a:pt x="9271240" y="664547"/>
                  </a:lnTo>
                  <a:close/>
                </a:path>
                <a:path w="12209144" h="746760">
                  <a:moveTo>
                    <a:pt x="3927610" y="248399"/>
                  </a:moveTo>
                  <a:lnTo>
                    <a:pt x="4305955" y="194585"/>
                  </a:lnTo>
                  <a:lnTo>
                    <a:pt x="4199742" y="333555"/>
                  </a:lnTo>
                  <a:lnTo>
                    <a:pt x="4127646" y="384783"/>
                  </a:lnTo>
                  <a:lnTo>
                    <a:pt x="4126357" y="435384"/>
                  </a:lnTo>
                  <a:lnTo>
                    <a:pt x="3927610" y="248399"/>
                  </a:lnTo>
                  <a:close/>
                </a:path>
                <a:path w="12209144" h="746760">
                  <a:moveTo>
                    <a:pt x="4126357" y="435384"/>
                  </a:moveTo>
                  <a:lnTo>
                    <a:pt x="4127646" y="384783"/>
                  </a:lnTo>
                  <a:lnTo>
                    <a:pt x="4136802" y="445210"/>
                  </a:lnTo>
                  <a:lnTo>
                    <a:pt x="4126357" y="435384"/>
                  </a:lnTo>
                  <a:close/>
                </a:path>
                <a:path w="12209144" h="746760">
                  <a:moveTo>
                    <a:pt x="1211022" y="186512"/>
                  </a:moveTo>
                  <a:lnTo>
                    <a:pt x="1502348" y="193936"/>
                  </a:lnTo>
                  <a:lnTo>
                    <a:pt x="1496544" y="206737"/>
                  </a:lnTo>
                  <a:lnTo>
                    <a:pt x="1481298" y="238558"/>
                  </a:lnTo>
                  <a:lnTo>
                    <a:pt x="1459861" y="279521"/>
                  </a:lnTo>
                  <a:lnTo>
                    <a:pt x="1435482" y="319750"/>
                  </a:lnTo>
                  <a:lnTo>
                    <a:pt x="1427260" y="351484"/>
                  </a:lnTo>
                  <a:lnTo>
                    <a:pt x="1425010" y="439770"/>
                  </a:lnTo>
                  <a:lnTo>
                    <a:pt x="1315970" y="436992"/>
                  </a:lnTo>
                  <a:lnTo>
                    <a:pt x="1211022" y="186512"/>
                  </a:lnTo>
                  <a:close/>
                </a:path>
                <a:path w="12209144" h="746760">
                  <a:moveTo>
                    <a:pt x="1425010" y="439770"/>
                  </a:moveTo>
                  <a:lnTo>
                    <a:pt x="1427260" y="351484"/>
                  </a:lnTo>
                  <a:lnTo>
                    <a:pt x="1441564" y="373861"/>
                  </a:lnTo>
                  <a:lnTo>
                    <a:pt x="1462098" y="387116"/>
                  </a:lnTo>
                  <a:lnTo>
                    <a:pt x="1472564" y="391482"/>
                  </a:lnTo>
                  <a:lnTo>
                    <a:pt x="1432419" y="439959"/>
                  </a:lnTo>
                  <a:lnTo>
                    <a:pt x="1425010" y="439770"/>
                  </a:lnTo>
                  <a:close/>
                </a:path>
                <a:path w="12209144" h="746760">
                  <a:moveTo>
                    <a:pt x="11074799" y="437844"/>
                  </a:moveTo>
                  <a:lnTo>
                    <a:pt x="11280519" y="443086"/>
                  </a:lnTo>
                  <a:lnTo>
                    <a:pt x="11236179" y="516308"/>
                  </a:lnTo>
                  <a:lnTo>
                    <a:pt x="11234611" y="577819"/>
                  </a:lnTo>
                  <a:lnTo>
                    <a:pt x="11209627" y="582956"/>
                  </a:lnTo>
                  <a:lnTo>
                    <a:pt x="11194366" y="655743"/>
                  </a:lnTo>
                  <a:lnTo>
                    <a:pt x="11189494" y="681545"/>
                  </a:lnTo>
                  <a:lnTo>
                    <a:pt x="11109955" y="693064"/>
                  </a:lnTo>
                  <a:lnTo>
                    <a:pt x="11074799" y="437844"/>
                  </a:lnTo>
                  <a:close/>
                </a:path>
                <a:path w="12209144" h="746760">
                  <a:moveTo>
                    <a:pt x="11234611" y="577819"/>
                  </a:moveTo>
                  <a:lnTo>
                    <a:pt x="11236179" y="516308"/>
                  </a:lnTo>
                  <a:lnTo>
                    <a:pt x="11255909" y="573441"/>
                  </a:lnTo>
                  <a:lnTo>
                    <a:pt x="11234611" y="577819"/>
                  </a:lnTo>
                  <a:close/>
                </a:path>
                <a:path w="12209144" h="746760">
                  <a:moveTo>
                    <a:pt x="12164045" y="745284"/>
                  </a:moveTo>
                  <a:lnTo>
                    <a:pt x="12167669" y="603069"/>
                  </a:lnTo>
                  <a:lnTo>
                    <a:pt x="12175818" y="646011"/>
                  </a:lnTo>
                  <a:lnTo>
                    <a:pt x="12196919" y="675362"/>
                  </a:lnTo>
                  <a:lnTo>
                    <a:pt x="12208865" y="686231"/>
                  </a:lnTo>
                  <a:lnTo>
                    <a:pt x="12207332" y="746387"/>
                  </a:lnTo>
                  <a:lnTo>
                    <a:pt x="12164045" y="745284"/>
                  </a:lnTo>
                  <a:close/>
                </a:path>
                <a:path w="12209144" h="746760">
                  <a:moveTo>
                    <a:pt x="11501406" y="448715"/>
                  </a:moveTo>
                  <a:lnTo>
                    <a:pt x="12147170" y="465169"/>
                  </a:lnTo>
                  <a:lnTo>
                    <a:pt x="12149578" y="499444"/>
                  </a:lnTo>
                  <a:lnTo>
                    <a:pt x="12166430" y="526783"/>
                  </a:lnTo>
                  <a:lnTo>
                    <a:pt x="12185503" y="544879"/>
                  </a:lnTo>
                  <a:lnTo>
                    <a:pt x="12194576" y="551423"/>
                  </a:lnTo>
                  <a:lnTo>
                    <a:pt x="12167669" y="603069"/>
                  </a:lnTo>
                  <a:lnTo>
                    <a:pt x="12164045" y="745284"/>
                  </a:lnTo>
                  <a:lnTo>
                    <a:pt x="12023599" y="741705"/>
                  </a:lnTo>
                  <a:lnTo>
                    <a:pt x="11986437" y="721978"/>
                  </a:lnTo>
                  <a:lnTo>
                    <a:pt x="11945739" y="699963"/>
                  </a:lnTo>
                  <a:lnTo>
                    <a:pt x="11902219" y="676091"/>
                  </a:lnTo>
                  <a:lnTo>
                    <a:pt x="11856591" y="650793"/>
                  </a:lnTo>
                  <a:lnTo>
                    <a:pt x="11809569" y="624498"/>
                  </a:lnTo>
                  <a:lnTo>
                    <a:pt x="11761867" y="597638"/>
                  </a:lnTo>
                  <a:lnTo>
                    <a:pt x="11667286" y="543944"/>
                  </a:lnTo>
                  <a:lnTo>
                    <a:pt x="11538179" y="469926"/>
                  </a:lnTo>
                  <a:lnTo>
                    <a:pt x="11501406" y="448715"/>
                  </a:lnTo>
                  <a:close/>
                </a:path>
                <a:path w="12209144" h="746760">
                  <a:moveTo>
                    <a:pt x="3023611" y="508818"/>
                  </a:moveTo>
                  <a:lnTo>
                    <a:pt x="3178657" y="248260"/>
                  </a:lnTo>
                  <a:lnTo>
                    <a:pt x="3397344" y="288258"/>
                  </a:lnTo>
                  <a:lnTo>
                    <a:pt x="3270265" y="550547"/>
                  </a:lnTo>
                  <a:lnTo>
                    <a:pt x="3023611" y="508818"/>
                  </a:lnTo>
                  <a:close/>
                </a:path>
                <a:path w="12209144" h="746760">
                  <a:moveTo>
                    <a:pt x="6635367" y="604921"/>
                  </a:moveTo>
                  <a:lnTo>
                    <a:pt x="6712738" y="326698"/>
                  </a:lnTo>
                  <a:lnTo>
                    <a:pt x="6985742" y="333654"/>
                  </a:lnTo>
                  <a:lnTo>
                    <a:pt x="6966498" y="393358"/>
                  </a:lnTo>
                  <a:lnTo>
                    <a:pt x="6962237" y="398116"/>
                  </a:lnTo>
                  <a:lnTo>
                    <a:pt x="6948832" y="410605"/>
                  </a:lnTo>
                  <a:lnTo>
                    <a:pt x="6925347" y="428146"/>
                  </a:lnTo>
                  <a:lnTo>
                    <a:pt x="6890850" y="448060"/>
                  </a:lnTo>
                  <a:lnTo>
                    <a:pt x="6865594" y="472093"/>
                  </a:lnTo>
                  <a:lnTo>
                    <a:pt x="6862542" y="498698"/>
                  </a:lnTo>
                  <a:lnTo>
                    <a:pt x="6861121" y="554440"/>
                  </a:lnTo>
                  <a:lnTo>
                    <a:pt x="6829914" y="612933"/>
                  </a:lnTo>
                  <a:lnTo>
                    <a:pt x="6757749" y="609911"/>
                  </a:lnTo>
                  <a:lnTo>
                    <a:pt x="6694012" y="607279"/>
                  </a:lnTo>
                  <a:lnTo>
                    <a:pt x="6635367" y="604921"/>
                  </a:lnTo>
                  <a:close/>
                </a:path>
                <a:path w="12209144" h="746760">
                  <a:moveTo>
                    <a:pt x="6861121" y="554440"/>
                  </a:moveTo>
                  <a:lnTo>
                    <a:pt x="6862542" y="498698"/>
                  </a:lnTo>
                  <a:lnTo>
                    <a:pt x="6869587" y="520250"/>
                  </a:lnTo>
                  <a:lnTo>
                    <a:pt x="6874626" y="529128"/>
                  </a:lnTo>
                  <a:lnTo>
                    <a:pt x="6861121" y="554440"/>
                  </a:lnTo>
                  <a:close/>
                </a:path>
                <a:path w="12209144" h="746760">
                  <a:moveTo>
                    <a:pt x="0" y="228072"/>
                  </a:moveTo>
                  <a:lnTo>
                    <a:pt x="273392" y="215788"/>
                  </a:lnTo>
                  <a:lnTo>
                    <a:pt x="558591" y="0"/>
                  </a:lnTo>
                  <a:lnTo>
                    <a:pt x="562836" y="9236"/>
                  </a:lnTo>
                  <a:lnTo>
                    <a:pt x="572205" y="38846"/>
                  </a:lnTo>
                  <a:lnTo>
                    <a:pt x="581651" y="91681"/>
                  </a:lnTo>
                  <a:lnTo>
                    <a:pt x="586125" y="170590"/>
                  </a:lnTo>
                  <a:lnTo>
                    <a:pt x="577515" y="239819"/>
                  </a:lnTo>
                  <a:lnTo>
                    <a:pt x="558274" y="271261"/>
                  </a:lnTo>
                  <a:lnTo>
                    <a:pt x="538976" y="279460"/>
                  </a:lnTo>
                  <a:lnTo>
                    <a:pt x="530194" y="278961"/>
                  </a:lnTo>
                  <a:lnTo>
                    <a:pt x="470784" y="293005"/>
                  </a:lnTo>
                  <a:lnTo>
                    <a:pt x="421824" y="319998"/>
                  </a:lnTo>
                  <a:lnTo>
                    <a:pt x="383389" y="353188"/>
                  </a:lnTo>
                  <a:lnTo>
                    <a:pt x="355553" y="385828"/>
                  </a:lnTo>
                  <a:lnTo>
                    <a:pt x="338390" y="411166"/>
                  </a:lnTo>
                  <a:lnTo>
                    <a:pt x="0" y="228072"/>
                  </a:lnTo>
                  <a:close/>
                </a:path>
                <a:path w="12209144" h="746760">
                  <a:moveTo>
                    <a:pt x="2370375" y="249970"/>
                  </a:moveTo>
                  <a:lnTo>
                    <a:pt x="2376104" y="85116"/>
                  </a:lnTo>
                  <a:lnTo>
                    <a:pt x="2643609" y="62"/>
                  </a:lnTo>
                  <a:lnTo>
                    <a:pt x="2630290" y="54595"/>
                  </a:lnTo>
                  <a:lnTo>
                    <a:pt x="2618726" y="97998"/>
                  </a:lnTo>
                  <a:lnTo>
                    <a:pt x="2594631" y="148377"/>
                  </a:lnTo>
                  <a:lnTo>
                    <a:pt x="2558158" y="168683"/>
                  </a:lnTo>
                  <a:lnTo>
                    <a:pt x="2550736" y="171149"/>
                  </a:lnTo>
                  <a:lnTo>
                    <a:pt x="2545586" y="199635"/>
                  </a:lnTo>
                  <a:lnTo>
                    <a:pt x="2535484" y="214073"/>
                  </a:lnTo>
                  <a:lnTo>
                    <a:pt x="2525619" y="219235"/>
                  </a:lnTo>
                  <a:lnTo>
                    <a:pt x="2521177" y="219896"/>
                  </a:lnTo>
                  <a:lnTo>
                    <a:pt x="2490558" y="225211"/>
                  </a:lnTo>
                  <a:lnTo>
                    <a:pt x="2468055" y="238047"/>
                  </a:lnTo>
                  <a:lnTo>
                    <a:pt x="2454178" y="251103"/>
                  </a:lnTo>
                  <a:lnTo>
                    <a:pt x="2449439" y="257077"/>
                  </a:lnTo>
                  <a:lnTo>
                    <a:pt x="2429067" y="252468"/>
                  </a:lnTo>
                  <a:lnTo>
                    <a:pt x="2409084" y="249836"/>
                  </a:lnTo>
                  <a:lnTo>
                    <a:pt x="2389513" y="249047"/>
                  </a:lnTo>
                  <a:lnTo>
                    <a:pt x="2370375" y="249970"/>
                  </a:lnTo>
                  <a:close/>
                </a:path>
                <a:path w="12209144" h="746760">
                  <a:moveTo>
                    <a:pt x="4778650" y="539380"/>
                  </a:moveTo>
                  <a:lnTo>
                    <a:pt x="4988779" y="307623"/>
                  </a:lnTo>
                  <a:lnTo>
                    <a:pt x="5147479" y="375324"/>
                  </a:lnTo>
                  <a:lnTo>
                    <a:pt x="4900714" y="609814"/>
                  </a:lnTo>
                  <a:lnTo>
                    <a:pt x="4778650" y="539380"/>
                  </a:lnTo>
                  <a:close/>
                </a:path>
                <a:path w="12209144" h="746760">
                  <a:moveTo>
                    <a:pt x="8372178" y="659259"/>
                  </a:moveTo>
                  <a:lnTo>
                    <a:pt x="8473009" y="419726"/>
                  </a:lnTo>
                  <a:lnTo>
                    <a:pt x="8731231" y="463176"/>
                  </a:lnTo>
                  <a:lnTo>
                    <a:pt x="8677286" y="493579"/>
                  </a:lnTo>
                  <a:lnTo>
                    <a:pt x="8669451" y="525259"/>
                  </a:lnTo>
                  <a:lnTo>
                    <a:pt x="8623532" y="520524"/>
                  </a:lnTo>
                  <a:lnTo>
                    <a:pt x="8544447" y="706120"/>
                  </a:lnTo>
                  <a:lnTo>
                    <a:pt x="8372178" y="659259"/>
                  </a:lnTo>
                  <a:close/>
                </a:path>
              </a:pathLst>
            </a:custGeom>
            <a:solidFill>
              <a:srgbClr val="F2E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388" y="4680117"/>
              <a:ext cx="2662218" cy="32275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6790" rIns="0" bIns="0" rtlCol="0">
            <a:spAutoFit/>
          </a:bodyPr>
          <a:lstStyle/>
          <a:p>
            <a:pPr marL="1245870" marR="5080" indent="-568960">
              <a:lnSpc>
                <a:spcPts val="10580"/>
              </a:lnSpc>
              <a:spcBef>
                <a:spcPts val="285"/>
              </a:spcBef>
            </a:pPr>
            <a:r>
              <a:rPr spc="-775" dirty="0"/>
              <a:t>DİNLEDİČİNİZ</a:t>
            </a:r>
            <a:r>
              <a:rPr spc="-720" dirty="0"/>
              <a:t> </a:t>
            </a:r>
            <a:r>
              <a:rPr spc="-894" dirty="0"/>
              <a:t>İÇİN </a:t>
            </a:r>
            <a:r>
              <a:rPr spc="-2340" dirty="0"/>
              <a:t> </a:t>
            </a:r>
            <a:r>
              <a:rPr spc="-850" dirty="0"/>
              <a:t>TEŞEKKÜRLER!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90" y="0"/>
            <a:ext cx="16706858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787" y="3357935"/>
            <a:ext cx="9940290" cy="221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630"/>
              </a:lnSpc>
              <a:spcBef>
                <a:spcPts val="100"/>
              </a:spcBef>
            </a:pPr>
            <a:r>
              <a:rPr sz="7200" spc="-725" dirty="0"/>
              <a:t>SİZCE</a:t>
            </a:r>
            <a:r>
              <a:rPr sz="7200" spc="725" dirty="0"/>
              <a:t> </a:t>
            </a:r>
            <a:r>
              <a:rPr sz="7200" spc="-550" dirty="0"/>
              <a:t>AKRAN</a:t>
            </a:r>
            <a:r>
              <a:rPr sz="7200" spc="725" dirty="0"/>
              <a:t> </a:t>
            </a:r>
            <a:r>
              <a:rPr sz="7200" spc="-550" dirty="0"/>
              <a:t>ZORBALIČI</a:t>
            </a:r>
            <a:endParaRPr sz="7200"/>
          </a:p>
          <a:p>
            <a:pPr marR="332105" algn="ctr">
              <a:lnSpc>
                <a:spcPts val="8630"/>
              </a:lnSpc>
            </a:pPr>
            <a:r>
              <a:rPr sz="7200" spc="-844" dirty="0"/>
              <a:t>NEDİR?</a:t>
            </a:r>
            <a:endParaRPr sz="7200"/>
          </a:p>
        </p:txBody>
      </p:sp>
      <p:grpSp>
        <p:nvGrpSpPr>
          <p:cNvPr id="5" name="object 5"/>
          <p:cNvGrpSpPr/>
          <p:nvPr/>
        </p:nvGrpSpPr>
        <p:grpSpPr>
          <a:xfrm>
            <a:off x="3959863" y="478635"/>
            <a:ext cx="7172325" cy="8070215"/>
            <a:chOff x="3959863" y="478635"/>
            <a:chExt cx="7172325" cy="80702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8855" y="478635"/>
              <a:ext cx="3982843" cy="11018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9863" y="6157516"/>
              <a:ext cx="2886074" cy="23907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90" y="0"/>
            <a:ext cx="16706858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5782" y="2891842"/>
            <a:ext cx="104197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50" dirty="0"/>
              <a:t>AKRAN</a:t>
            </a:r>
            <a:r>
              <a:rPr sz="7200" spc="730" dirty="0"/>
              <a:t> </a:t>
            </a:r>
            <a:r>
              <a:rPr sz="7200" spc="-550" dirty="0"/>
              <a:t>ZORBALIČI</a:t>
            </a:r>
            <a:r>
              <a:rPr sz="7200" spc="735" dirty="0"/>
              <a:t> </a:t>
            </a:r>
            <a:r>
              <a:rPr sz="7200" spc="-844" dirty="0"/>
              <a:t>NEDİR?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4963990" y="4568021"/>
            <a:ext cx="8823325" cy="34239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700"/>
              </a:spcBef>
            </a:pPr>
            <a:r>
              <a:rPr sz="4800" spc="15" dirty="0">
                <a:solidFill>
                  <a:srgbClr val="073A64"/>
                </a:solidFill>
                <a:latin typeface="Microsoft Sans Serif"/>
                <a:cs typeface="Microsoft Sans Serif"/>
              </a:rPr>
              <a:t>Bir</a:t>
            </a:r>
            <a:r>
              <a:rPr sz="4800" spc="50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90" dirty="0">
                <a:solidFill>
                  <a:srgbClr val="073A64"/>
                </a:solidFill>
                <a:latin typeface="Microsoft Sans Serif"/>
                <a:cs typeface="Microsoft Sans Serif"/>
              </a:rPr>
              <a:t>ya</a:t>
            </a:r>
            <a:r>
              <a:rPr sz="4800" spc="50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-120" dirty="0">
                <a:solidFill>
                  <a:srgbClr val="073A64"/>
                </a:solidFill>
                <a:latin typeface="Microsoft Sans Serif"/>
                <a:cs typeface="Microsoft Sans Serif"/>
              </a:rPr>
              <a:t>da</a:t>
            </a:r>
            <a:r>
              <a:rPr sz="4800" spc="50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-114" dirty="0">
                <a:solidFill>
                  <a:srgbClr val="073A64"/>
                </a:solidFill>
                <a:latin typeface="Microsoft Sans Serif"/>
                <a:cs typeface="Microsoft Sans Serif"/>
              </a:rPr>
              <a:t>daha</a:t>
            </a:r>
            <a:r>
              <a:rPr sz="4800" spc="50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409" dirty="0">
                <a:solidFill>
                  <a:srgbClr val="073A64"/>
                </a:solidFill>
                <a:latin typeface="Microsoft Sans Serif"/>
                <a:cs typeface="Microsoft Sans Serif"/>
              </a:rPr>
              <a:t>fazla</a:t>
            </a:r>
            <a:r>
              <a:rPr sz="4800" spc="50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-180" dirty="0">
                <a:solidFill>
                  <a:srgbClr val="073A64"/>
                </a:solidFill>
                <a:latin typeface="Microsoft Sans Serif"/>
                <a:cs typeface="Microsoft Sans Serif"/>
              </a:rPr>
              <a:t>öğrencinin, </a:t>
            </a:r>
            <a:r>
              <a:rPr sz="4800" spc="-126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140" dirty="0">
                <a:solidFill>
                  <a:srgbClr val="073A64"/>
                </a:solidFill>
                <a:latin typeface="Microsoft Sans Serif"/>
                <a:cs typeface="Microsoft Sans Serif"/>
              </a:rPr>
              <a:t>bir </a:t>
            </a:r>
            <a:r>
              <a:rPr sz="4800" spc="-150" dirty="0">
                <a:solidFill>
                  <a:srgbClr val="073A64"/>
                </a:solidFill>
                <a:latin typeface="Microsoft Sans Serif"/>
                <a:cs typeface="Microsoft Sans Serif"/>
              </a:rPr>
              <a:t>başka</a:t>
            </a:r>
            <a:r>
              <a:rPr sz="4800" spc="-14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-90" dirty="0">
                <a:solidFill>
                  <a:srgbClr val="073A64"/>
                </a:solidFill>
                <a:latin typeface="Microsoft Sans Serif"/>
                <a:cs typeface="Microsoft Sans Serif"/>
              </a:rPr>
              <a:t>öğrenciye</a:t>
            </a:r>
            <a:r>
              <a:rPr sz="4800" spc="-8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10" dirty="0">
                <a:solidFill>
                  <a:srgbClr val="073A64"/>
                </a:solidFill>
                <a:latin typeface="Microsoft Sans Serif"/>
                <a:cs typeface="Microsoft Sans Serif"/>
              </a:rPr>
              <a:t>sürekli </a:t>
            </a:r>
            <a:r>
              <a:rPr sz="4800" spc="1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90" dirty="0">
                <a:solidFill>
                  <a:srgbClr val="073A64"/>
                </a:solidFill>
                <a:latin typeface="Microsoft Sans Serif"/>
                <a:cs typeface="Microsoft Sans Serif"/>
              </a:rPr>
              <a:t>olarak</a:t>
            </a:r>
            <a:r>
              <a:rPr sz="4800" spc="9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-265" dirty="0">
                <a:solidFill>
                  <a:srgbClr val="073A64"/>
                </a:solidFill>
                <a:latin typeface="Microsoft Sans Serif"/>
                <a:cs typeface="Microsoft Sans Serif"/>
              </a:rPr>
              <a:t>olumsuz</a:t>
            </a:r>
            <a:r>
              <a:rPr sz="4800" spc="-26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35" dirty="0">
                <a:solidFill>
                  <a:srgbClr val="073A64"/>
                </a:solidFill>
                <a:latin typeface="Microsoft Sans Serif"/>
                <a:cs typeface="Microsoft Sans Serif"/>
              </a:rPr>
              <a:t>davranışlarda </a:t>
            </a:r>
            <a:r>
              <a:rPr sz="4800" spc="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-245" dirty="0">
                <a:solidFill>
                  <a:srgbClr val="073A64"/>
                </a:solidFill>
                <a:latin typeface="Microsoft Sans Serif"/>
                <a:cs typeface="Microsoft Sans Serif"/>
              </a:rPr>
              <a:t>bulunmasına</a:t>
            </a:r>
            <a:r>
              <a:rPr sz="4800" spc="-2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40" dirty="0">
                <a:solidFill>
                  <a:srgbClr val="073A64"/>
                </a:solidFill>
                <a:latin typeface="Microsoft Sans Serif"/>
                <a:cs typeface="Microsoft Sans Serif"/>
              </a:rPr>
              <a:t>akran  </a:t>
            </a:r>
            <a:r>
              <a:rPr sz="4800" spc="20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zorbalığı </a:t>
            </a:r>
            <a:r>
              <a:rPr sz="4800" spc="2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4800" spc="-114" dirty="0">
                <a:solidFill>
                  <a:srgbClr val="073A64"/>
                </a:solidFill>
                <a:latin typeface="Microsoft Sans Serif"/>
                <a:cs typeface="Microsoft Sans Serif"/>
              </a:rPr>
              <a:t>denir.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7464" y="478635"/>
            <a:ext cx="10544810" cy="6292215"/>
            <a:chOff x="587464" y="478635"/>
            <a:chExt cx="10544810" cy="62922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464" y="3523888"/>
              <a:ext cx="3420634" cy="3246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8855" y="478635"/>
              <a:ext cx="3982843" cy="1101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7881" y="2153495"/>
            <a:ext cx="2409824" cy="24098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74167" y="5869432"/>
              <a:ext cx="2828924" cy="29241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8177" y="0"/>
              <a:ext cx="6149822" cy="5840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13024" y="0"/>
              <a:ext cx="7174974" cy="67398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0571" y="3746553"/>
              <a:ext cx="8268305" cy="65404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2971" y="3898953"/>
              <a:ext cx="8268305" cy="63880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7783747" cy="73302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7813" y="6502530"/>
              <a:ext cx="1838324" cy="27527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789225" y="1578359"/>
            <a:ext cx="3657600" cy="346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0"/>
              </a:spcBef>
            </a:pPr>
            <a:r>
              <a:rPr sz="3750" spc="15" dirty="0">
                <a:solidFill>
                  <a:srgbClr val="073A64"/>
                </a:solidFill>
                <a:latin typeface="Microsoft Sans Serif"/>
                <a:cs typeface="Microsoft Sans Serif"/>
              </a:rPr>
              <a:t>Bir</a:t>
            </a:r>
            <a:r>
              <a:rPr sz="3750" spc="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-45" dirty="0">
                <a:solidFill>
                  <a:srgbClr val="073A64"/>
                </a:solidFill>
                <a:latin typeface="Microsoft Sans Serif"/>
                <a:cs typeface="Microsoft Sans Serif"/>
              </a:rPr>
              <a:t>arkadaşın </a:t>
            </a:r>
            <a:r>
              <a:rPr sz="3750" spc="-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-110" dirty="0">
                <a:solidFill>
                  <a:srgbClr val="073A64"/>
                </a:solidFill>
                <a:latin typeface="Microsoft Sans Serif"/>
                <a:cs typeface="Microsoft Sans Serif"/>
              </a:rPr>
              <a:t>başka</a:t>
            </a:r>
            <a:r>
              <a:rPr sz="3750" spc="-10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114" dirty="0">
                <a:solidFill>
                  <a:srgbClr val="073A64"/>
                </a:solidFill>
                <a:latin typeface="Microsoft Sans Serif"/>
                <a:cs typeface="Microsoft Sans Serif"/>
              </a:rPr>
              <a:t>bir </a:t>
            </a:r>
            <a:r>
              <a:rPr sz="3750" spc="1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-70" dirty="0">
                <a:solidFill>
                  <a:srgbClr val="073A64"/>
                </a:solidFill>
                <a:latin typeface="Microsoft Sans Serif"/>
                <a:cs typeface="Microsoft Sans Serif"/>
              </a:rPr>
              <a:t>arkadaşının</a:t>
            </a:r>
            <a:r>
              <a:rPr sz="3750" spc="34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-155" dirty="0">
                <a:solidFill>
                  <a:srgbClr val="073A64"/>
                </a:solidFill>
                <a:latin typeface="Microsoft Sans Serif"/>
                <a:cs typeface="Microsoft Sans Serif"/>
              </a:rPr>
              <a:t>saçını </a:t>
            </a:r>
            <a:r>
              <a:rPr sz="3750" spc="-98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-65" dirty="0">
                <a:solidFill>
                  <a:srgbClr val="073A64"/>
                </a:solidFill>
                <a:latin typeface="Microsoft Sans Serif"/>
                <a:cs typeface="Microsoft Sans Serif"/>
              </a:rPr>
              <a:t>çekiyor.</a:t>
            </a:r>
            <a:r>
              <a:rPr sz="3750" spc="-6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-409" dirty="0">
                <a:solidFill>
                  <a:srgbClr val="073A64"/>
                </a:solidFill>
                <a:latin typeface="Microsoft Sans Serif"/>
                <a:cs typeface="Microsoft Sans Serif"/>
              </a:rPr>
              <a:t>Bu</a:t>
            </a:r>
            <a:r>
              <a:rPr sz="3750" spc="-40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114" dirty="0">
                <a:solidFill>
                  <a:srgbClr val="073A64"/>
                </a:solidFill>
                <a:latin typeface="Microsoft Sans Serif"/>
                <a:cs typeface="Microsoft Sans Serif"/>
              </a:rPr>
              <a:t>bir </a:t>
            </a:r>
            <a:r>
              <a:rPr sz="3750" spc="1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35" dirty="0">
                <a:solidFill>
                  <a:srgbClr val="073A64"/>
                </a:solidFill>
                <a:latin typeface="Microsoft Sans Serif"/>
                <a:cs typeface="Microsoft Sans Serif"/>
              </a:rPr>
              <a:t>akran</a:t>
            </a:r>
            <a:r>
              <a:rPr sz="3750" spc="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20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zorbalığı </a:t>
            </a:r>
            <a:r>
              <a:rPr sz="3750" spc="2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750" spc="-125" dirty="0">
                <a:solidFill>
                  <a:srgbClr val="073A64"/>
                </a:solidFill>
                <a:latin typeface="Microsoft Sans Serif"/>
                <a:cs typeface="Microsoft Sans Serif"/>
              </a:rPr>
              <a:t>mıdır?</a:t>
            </a:r>
            <a:endParaRPr sz="37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78028" y="5753956"/>
            <a:ext cx="4012565" cy="3660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3950" spc="-15" dirty="0">
                <a:solidFill>
                  <a:srgbClr val="073A64"/>
                </a:solidFill>
                <a:latin typeface="Microsoft Sans Serif"/>
                <a:cs typeface="Microsoft Sans Serif"/>
              </a:rPr>
              <a:t>Sınıf</a:t>
            </a:r>
            <a:r>
              <a:rPr sz="3950" spc="36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55" dirty="0">
                <a:solidFill>
                  <a:srgbClr val="073A64"/>
                </a:solidFill>
                <a:latin typeface="Microsoft Sans Serif"/>
                <a:cs typeface="Microsoft Sans Serif"/>
              </a:rPr>
              <a:t>arkadaşların </a:t>
            </a:r>
            <a:r>
              <a:rPr sz="3950" spc="-103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40" dirty="0">
                <a:solidFill>
                  <a:srgbClr val="073A64"/>
                </a:solidFill>
                <a:latin typeface="Microsoft Sans Serif"/>
                <a:cs typeface="Microsoft Sans Serif"/>
              </a:rPr>
              <a:t>sınıfa </a:t>
            </a:r>
            <a:r>
              <a:rPr sz="3950" spc="-85" dirty="0">
                <a:solidFill>
                  <a:srgbClr val="073A64"/>
                </a:solidFill>
                <a:latin typeface="Microsoft Sans Serif"/>
                <a:cs typeface="Microsoft Sans Serif"/>
              </a:rPr>
              <a:t>yeni</a:t>
            </a:r>
            <a:r>
              <a:rPr sz="3950" spc="-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-90" dirty="0">
                <a:solidFill>
                  <a:srgbClr val="073A64"/>
                </a:solidFill>
                <a:latin typeface="Microsoft Sans Serif"/>
                <a:cs typeface="Microsoft Sans Serif"/>
              </a:rPr>
              <a:t>gelen </a:t>
            </a:r>
            <a:r>
              <a:rPr sz="3950" spc="-8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-20" dirty="0">
                <a:solidFill>
                  <a:srgbClr val="073A64"/>
                </a:solidFill>
                <a:latin typeface="Microsoft Sans Serif"/>
                <a:cs typeface="Microsoft Sans Serif"/>
              </a:rPr>
              <a:t>arkadaşı</a:t>
            </a:r>
            <a:r>
              <a:rPr sz="3950" spc="-1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-190" dirty="0">
                <a:solidFill>
                  <a:srgbClr val="073A64"/>
                </a:solidFill>
                <a:latin typeface="Microsoft Sans Serif"/>
                <a:cs typeface="Microsoft Sans Serif"/>
              </a:rPr>
              <a:t>oyuna </a:t>
            </a:r>
            <a:r>
              <a:rPr sz="3950" spc="-18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65" dirty="0">
                <a:solidFill>
                  <a:srgbClr val="073A64"/>
                </a:solidFill>
                <a:latin typeface="Microsoft Sans Serif"/>
                <a:cs typeface="Microsoft Sans Serif"/>
              </a:rPr>
              <a:t>almıyorlar.</a:t>
            </a:r>
            <a:r>
              <a:rPr sz="3950" spc="40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-425" dirty="0">
                <a:solidFill>
                  <a:srgbClr val="073A64"/>
                </a:solidFill>
                <a:latin typeface="Microsoft Sans Serif"/>
                <a:cs typeface="Microsoft Sans Serif"/>
              </a:rPr>
              <a:t>Bu</a:t>
            </a:r>
            <a:r>
              <a:rPr sz="3950" spc="-21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125" dirty="0">
                <a:solidFill>
                  <a:srgbClr val="073A64"/>
                </a:solidFill>
                <a:latin typeface="Microsoft Sans Serif"/>
                <a:cs typeface="Microsoft Sans Serif"/>
              </a:rPr>
              <a:t>bir </a:t>
            </a:r>
            <a:r>
              <a:rPr sz="3950" spc="-103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45" dirty="0">
                <a:solidFill>
                  <a:srgbClr val="073A64"/>
                </a:solidFill>
                <a:latin typeface="Microsoft Sans Serif"/>
                <a:cs typeface="Microsoft Sans Serif"/>
              </a:rPr>
              <a:t>akran</a:t>
            </a:r>
            <a:r>
              <a:rPr sz="3950" spc="5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25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zorbalığı </a:t>
            </a:r>
            <a:r>
              <a:rPr sz="3950" spc="3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950" spc="-125" dirty="0">
                <a:solidFill>
                  <a:srgbClr val="073A64"/>
                </a:solidFill>
                <a:latin typeface="Microsoft Sans Serif"/>
                <a:cs typeface="Microsoft Sans Serif"/>
              </a:rPr>
              <a:t>mıdır?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80322" y="1474295"/>
            <a:ext cx="3840479" cy="334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3600" spc="20" dirty="0">
                <a:solidFill>
                  <a:srgbClr val="073A64"/>
                </a:solidFill>
                <a:latin typeface="Microsoft Sans Serif"/>
                <a:cs typeface="Microsoft Sans Serif"/>
              </a:rPr>
              <a:t>Bir</a:t>
            </a:r>
            <a:r>
              <a:rPr sz="3600" spc="35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-35" dirty="0">
                <a:solidFill>
                  <a:srgbClr val="073A64"/>
                </a:solidFill>
                <a:latin typeface="Microsoft Sans Serif"/>
                <a:cs typeface="Microsoft Sans Serif"/>
              </a:rPr>
              <a:t>arkadaşın</a:t>
            </a:r>
            <a:r>
              <a:rPr sz="3600" spc="35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105" dirty="0">
                <a:solidFill>
                  <a:srgbClr val="073A64"/>
                </a:solidFill>
                <a:latin typeface="Microsoft Sans Serif"/>
                <a:cs typeface="Microsoft Sans Serif"/>
              </a:rPr>
              <a:t>yere </a:t>
            </a:r>
            <a:r>
              <a:rPr sz="3600" spc="-9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-125" dirty="0">
                <a:solidFill>
                  <a:srgbClr val="073A64"/>
                </a:solidFill>
                <a:latin typeface="Microsoft Sans Serif"/>
                <a:cs typeface="Microsoft Sans Serif"/>
              </a:rPr>
              <a:t>düştüğünde</a:t>
            </a:r>
            <a:r>
              <a:rPr sz="3600" spc="-1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-190" dirty="0">
                <a:solidFill>
                  <a:srgbClr val="073A64"/>
                </a:solidFill>
                <a:latin typeface="Microsoft Sans Serif"/>
                <a:cs typeface="Microsoft Sans Serif"/>
              </a:rPr>
              <a:t>seni </a:t>
            </a:r>
            <a:r>
              <a:rPr sz="3600" spc="-18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15" dirty="0">
                <a:solidFill>
                  <a:srgbClr val="073A64"/>
                </a:solidFill>
                <a:latin typeface="Microsoft Sans Serif"/>
                <a:cs typeface="Microsoft Sans Serif"/>
              </a:rPr>
              <a:t>yerden</a:t>
            </a:r>
            <a:r>
              <a:rPr sz="3600" spc="2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-65" dirty="0">
                <a:solidFill>
                  <a:srgbClr val="073A64"/>
                </a:solidFill>
                <a:latin typeface="Microsoft Sans Serif"/>
                <a:cs typeface="Microsoft Sans Serif"/>
              </a:rPr>
              <a:t>kalkmana </a:t>
            </a:r>
            <a:r>
              <a:rPr sz="3600" spc="-6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73A64"/>
                </a:solidFill>
                <a:latin typeface="Microsoft Sans Serif"/>
                <a:cs typeface="Microsoft Sans Serif"/>
              </a:rPr>
              <a:t>yardım </a:t>
            </a:r>
            <a:r>
              <a:rPr sz="3600" spc="-60" dirty="0">
                <a:solidFill>
                  <a:srgbClr val="073A64"/>
                </a:solidFill>
                <a:latin typeface="Microsoft Sans Serif"/>
                <a:cs typeface="Microsoft Sans Serif"/>
              </a:rPr>
              <a:t>ediyor.</a:t>
            </a:r>
            <a:r>
              <a:rPr sz="3600" spc="-5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-385" dirty="0">
                <a:solidFill>
                  <a:srgbClr val="073A64"/>
                </a:solidFill>
                <a:latin typeface="Microsoft Sans Serif"/>
                <a:cs typeface="Microsoft Sans Serif"/>
              </a:rPr>
              <a:t>Bu </a:t>
            </a:r>
            <a:r>
              <a:rPr sz="3600" spc="-38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114" dirty="0">
                <a:solidFill>
                  <a:srgbClr val="073A64"/>
                </a:solidFill>
                <a:latin typeface="Microsoft Sans Serif"/>
                <a:cs typeface="Microsoft Sans Serif"/>
              </a:rPr>
              <a:t>bir</a:t>
            </a:r>
            <a:r>
              <a:rPr sz="3600" spc="36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45" dirty="0">
                <a:solidFill>
                  <a:srgbClr val="073A64"/>
                </a:solidFill>
                <a:latin typeface="Microsoft Sans Serif"/>
                <a:cs typeface="Microsoft Sans Serif"/>
              </a:rPr>
              <a:t>akran</a:t>
            </a:r>
            <a:r>
              <a:rPr sz="3600" spc="36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25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zorbalığı </a:t>
            </a:r>
            <a:r>
              <a:rPr sz="3600" spc="-9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3600" spc="-110" dirty="0">
                <a:solidFill>
                  <a:srgbClr val="073A64"/>
                </a:solidFill>
                <a:latin typeface="Microsoft Sans Serif"/>
                <a:cs typeface="Microsoft Sans Serif"/>
              </a:rPr>
              <a:t>mıdır?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90" y="0"/>
            <a:ext cx="16706858" cy="10286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95952" y="3237491"/>
            <a:ext cx="10296525" cy="44088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algn="ctr">
              <a:lnSpc>
                <a:spcPts val="8620"/>
              </a:lnSpc>
              <a:spcBef>
                <a:spcPts val="234"/>
              </a:spcBef>
            </a:pPr>
            <a:r>
              <a:rPr sz="7200" spc="60" dirty="0">
                <a:solidFill>
                  <a:srgbClr val="073A64"/>
                </a:solidFill>
                <a:latin typeface="Microsoft Sans Serif"/>
                <a:cs typeface="Microsoft Sans Serif"/>
              </a:rPr>
              <a:t>Akran</a:t>
            </a:r>
            <a:r>
              <a:rPr sz="7200" spc="7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-40" dirty="0">
                <a:solidFill>
                  <a:srgbClr val="073A64"/>
                </a:solidFill>
                <a:latin typeface="Microsoft Sans Serif"/>
                <a:cs typeface="Microsoft Sans Serif"/>
              </a:rPr>
              <a:t>zorbalığını</a:t>
            </a:r>
            <a:r>
              <a:rPr sz="7200" spc="74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-240" dirty="0">
                <a:solidFill>
                  <a:srgbClr val="073A64"/>
                </a:solidFill>
                <a:latin typeface="Microsoft Sans Serif"/>
                <a:cs typeface="Microsoft Sans Serif"/>
              </a:rPr>
              <a:t>ve</a:t>
            </a:r>
            <a:r>
              <a:rPr sz="7200" spc="74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-95" dirty="0">
                <a:solidFill>
                  <a:srgbClr val="073A64"/>
                </a:solidFill>
                <a:latin typeface="Microsoft Sans Serif"/>
                <a:cs typeface="Microsoft Sans Serif"/>
              </a:rPr>
              <a:t>nasıl </a:t>
            </a:r>
            <a:r>
              <a:rPr sz="7200" spc="-189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-114" dirty="0">
                <a:solidFill>
                  <a:srgbClr val="073A64"/>
                </a:solidFill>
                <a:latin typeface="Microsoft Sans Serif"/>
                <a:cs typeface="Microsoft Sans Serif"/>
              </a:rPr>
              <a:t>anlayabileceğimizi </a:t>
            </a:r>
            <a:r>
              <a:rPr sz="7200" spc="-11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-280" dirty="0">
                <a:solidFill>
                  <a:srgbClr val="073A64"/>
                </a:solidFill>
                <a:latin typeface="Microsoft Sans Serif"/>
                <a:cs typeface="Microsoft Sans Serif"/>
              </a:rPr>
              <a:t>öğrenmek</a:t>
            </a:r>
            <a:r>
              <a:rPr sz="7200" spc="-27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-300" dirty="0">
                <a:solidFill>
                  <a:srgbClr val="073A64"/>
                </a:solidFill>
                <a:latin typeface="Microsoft Sans Serif"/>
                <a:cs typeface="Microsoft Sans Serif"/>
              </a:rPr>
              <a:t>için</a:t>
            </a:r>
            <a:r>
              <a:rPr sz="7200" spc="-29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-45" dirty="0">
                <a:solidFill>
                  <a:srgbClr val="073A64"/>
                </a:solidFill>
                <a:latin typeface="Microsoft Sans Serif"/>
                <a:cs typeface="Microsoft Sans Serif"/>
              </a:rPr>
              <a:t>öncelikle </a:t>
            </a:r>
            <a:r>
              <a:rPr sz="7200" spc="-4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95" dirty="0">
                <a:solidFill>
                  <a:srgbClr val="073A64"/>
                </a:solidFill>
                <a:latin typeface="Microsoft Sans Serif"/>
                <a:cs typeface="Microsoft Sans Serif"/>
              </a:rPr>
              <a:t>grupları</a:t>
            </a:r>
            <a:r>
              <a:rPr sz="7200" spc="76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7200" spc="-130" dirty="0">
                <a:solidFill>
                  <a:srgbClr val="073A64"/>
                </a:solidFill>
                <a:latin typeface="Microsoft Sans Serif"/>
                <a:cs typeface="Microsoft Sans Serif"/>
              </a:rPr>
              <a:t>öğrenmeliyiz.</a:t>
            </a:r>
            <a:endParaRPr sz="7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7464" y="478635"/>
            <a:ext cx="10544810" cy="6292215"/>
            <a:chOff x="587464" y="478635"/>
            <a:chExt cx="10544810" cy="62922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464" y="3523888"/>
              <a:ext cx="3420634" cy="3246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8855" y="478635"/>
              <a:ext cx="3982843" cy="1101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491075" cy="10288270"/>
            <a:chOff x="0" y="0"/>
            <a:chExt cx="17491075" cy="10288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490964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7903" y="0"/>
              <a:ext cx="3440544" cy="12969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449411" y="1690291"/>
            <a:ext cx="10694670" cy="503555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sz="5650" spc="-509" dirty="0">
                <a:latin typeface="Microsoft Sans Serif"/>
                <a:cs typeface="Microsoft Sans Serif"/>
              </a:rPr>
              <a:t>ZORBA</a:t>
            </a:r>
            <a:endParaRPr sz="5650">
              <a:latin typeface="Microsoft Sans Serif"/>
              <a:cs typeface="Microsoft Sans Serif"/>
            </a:endParaRPr>
          </a:p>
          <a:p>
            <a:pPr marL="12700" marR="5080" indent="-267335" algn="ctr">
              <a:lnSpc>
                <a:spcPts val="7890"/>
              </a:lnSpc>
              <a:spcBef>
                <a:spcPts val="250"/>
              </a:spcBef>
            </a:pPr>
            <a:r>
              <a:rPr sz="5650" spc="-75" dirty="0">
                <a:latin typeface="Microsoft Sans Serif"/>
                <a:cs typeface="Microsoft Sans Serif"/>
              </a:rPr>
              <a:t>Fiziksel</a:t>
            </a:r>
            <a:r>
              <a:rPr sz="5650" spc="-70" dirty="0">
                <a:latin typeface="Microsoft Sans Serif"/>
                <a:cs typeface="Microsoft Sans Serif"/>
              </a:rPr>
              <a:t> </a:t>
            </a:r>
            <a:r>
              <a:rPr sz="5650" spc="-40" dirty="0">
                <a:latin typeface="Microsoft Sans Serif"/>
                <a:cs typeface="Microsoft Sans Serif"/>
              </a:rPr>
              <a:t>veya </a:t>
            </a:r>
            <a:r>
              <a:rPr sz="5650" spc="-125" dirty="0">
                <a:latin typeface="Microsoft Sans Serif"/>
                <a:cs typeface="Microsoft Sans Serif"/>
              </a:rPr>
              <a:t>psikolojik</a:t>
            </a:r>
            <a:r>
              <a:rPr sz="5650" spc="-120" dirty="0">
                <a:latin typeface="Microsoft Sans Serif"/>
                <a:cs typeface="Microsoft Sans Serif"/>
              </a:rPr>
              <a:t> </a:t>
            </a:r>
            <a:r>
              <a:rPr sz="5650" spc="-145" dirty="0">
                <a:latin typeface="Microsoft Sans Serif"/>
                <a:cs typeface="Microsoft Sans Serif"/>
              </a:rPr>
              <a:t>anlamda </a:t>
            </a:r>
            <a:r>
              <a:rPr sz="5650" spc="-140" dirty="0">
                <a:latin typeface="Microsoft Sans Serif"/>
                <a:cs typeface="Microsoft Sans Serif"/>
              </a:rPr>
              <a:t> </a:t>
            </a:r>
            <a:r>
              <a:rPr sz="5650" spc="-80" dirty="0">
                <a:latin typeface="Microsoft Sans Serif"/>
                <a:cs typeface="Microsoft Sans Serif"/>
              </a:rPr>
              <a:t>kendilerinde </a:t>
            </a:r>
            <a:r>
              <a:rPr sz="5650" spc="-254" dirty="0">
                <a:latin typeface="Microsoft Sans Serif"/>
                <a:cs typeface="Microsoft Sans Serif"/>
              </a:rPr>
              <a:t>güçsüz</a:t>
            </a:r>
            <a:r>
              <a:rPr sz="5650" spc="-250" dirty="0">
                <a:latin typeface="Microsoft Sans Serif"/>
                <a:cs typeface="Microsoft Sans Serif"/>
              </a:rPr>
              <a:t> </a:t>
            </a:r>
            <a:r>
              <a:rPr sz="5650" spc="-190" dirty="0">
                <a:latin typeface="Microsoft Sans Serif"/>
                <a:cs typeface="Microsoft Sans Serif"/>
              </a:rPr>
              <a:t>ve</a:t>
            </a:r>
            <a:r>
              <a:rPr sz="5650" spc="-185" dirty="0">
                <a:latin typeface="Microsoft Sans Serif"/>
                <a:cs typeface="Microsoft Sans Serif"/>
              </a:rPr>
              <a:t> </a:t>
            </a:r>
            <a:r>
              <a:rPr sz="5650" spc="385" dirty="0">
                <a:latin typeface="Microsoft Sans Serif"/>
                <a:cs typeface="Microsoft Sans Serif"/>
              </a:rPr>
              <a:t>zayıf </a:t>
            </a:r>
            <a:r>
              <a:rPr sz="5650" spc="-105" dirty="0">
                <a:latin typeface="Microsoft Sans Serif"/>
                <a:cs typeface="Microsoft Sans Serif"/>
              </a:rPr>
              <a:t>olan </a:t>
            </a:r>
            <a:r>
              <a:rPr sz="5650" spc="-1490" dirty="0">
                <a:latin typeface="Microsoft Sans Serif"/>
                <a:cs typeface="Microsoft Sans Serif"/>
              </a:rPr>
              <a:t> </a:t>
            </a:r>
            <a:r>
              <a:rPr sz="5650" spc="95" dirty="0">
                <a:latin typeface="Microsoft Sans Serif"/>
                <a:cs typeface="Microsoft Sans Serif"/>
              </a:rPr>
              <a:t>akranlarına</a:t>
            </a:r>
            <a:r>
              <a:rPr sz="5650" spc="100" dirty="0">
                <a:latin typeface="Microsoft Sans Serif"/>
                <a:cs typeface="Microsoft Sans Serif"/>
              </a:rPr>
              <a:t> </a:t>
            </a:r>
            <a:r>
              <a:rPr sz="5650" spc="70" dirty="0">
                <a:latin typeface="Microsoft Sans Serif"/>
                <a:cs typeface="Microsoft Sans Serif"/>
              </a:rPr>
              <a:t>isteyerek</a:t>
            </a:r>
            <a:r>
              <a:rPr sz="5650" spc="75" dirty="0">
                <a:latin typeface="Microsoft Sans Serif"/>
                <a:cs typeface="Microsoft Sans Serif"/>
              </a:rPr>
              <a:t> </a:t>
            </a:r>
            <a:r>
              <a:rPr sz="5650" spc="-190" dirty="0">
                <a:latin typeface="Microsoft Sans Serif"/>
                <a:cs typeface="Microsoft Sans Serif"/>
              </a:rPr>
              <a:t>ve</a:t>
            </a:r>
            <a:r>
              <a:rPr sz="5650" spc="-185" dirty="0">
                <a:latin typeface="Microsoft Sans Serif"/>
                <a:cs typeface="Microsoft Sans Serif"/>
              </a:rPr>
              <a:t> </a:t>
            </a:r>
            <a:r>
              <a:rPr sz="5650" spc="15" dirty="0">
                <a:latin typeface="Microsoft Sans Serif"/>
                <a:cs typeface="Microsoft Sans Serif"/>
              </a:rPr>
              <a:t>sürekli </a:t>
            </a:r>
            <a:r>
              <a:rPr sz="5650" spc="-1490" dirty="0">
                <a:latin typeface="Microsoft Sans Serif"/>
                <a:cs typeface="Microsoft Sans Serif"/>
              </a:rPr>
              <a:t> </a:t>
            </a:r>
            <a:r>
              <a:rPr sz="5650" spc="105" dirty="0">
                <a:latin typeface="Microsoft Sans Serif"/>
                <a:cs typeface="Microsoft Sans Serif"/>
              </a:rPr>
              <a:t>olarak</a:t>
            </a:r>
            <a:r>
              <a:rPr sz="5650" spc="595" dirty="0">
                <a:latin typeface="Microsoft Sans Serif"/>
                <a:cs typeface="Microsoft Sans Serif"/>
              </a:rPr>
              <a:t> </a:t>
            </a:r>
            <a:r>
              <a:rPr sz="5650" spc="155" dirty="0">
                <a:latin typeface="Microsoft Sans Serif"/>
                <a:cs typeface="Microsoft Sans Serif"/>
              </a:rPr>
              <a:t>rahatsızlık</a:t>
            </a:r>
            <a:r>
              <a:rPr sz="5650" spc="600" dirty="0">
                <a:latin typeface="Microsoft Sans Serif"/>
                <a:cs typeface="Microsoft Sans Serif"/>
              </a:rPr>
              <a:t> </a:t>
            </a:r>
            <a:r>
              <a:rPr sz="5650" spc="-40" dirty="0">
                <a:latin typeface="Microsoft Sans Serif"/>
                <a:cs typeface="Microsoft Sans Serif"/>
              </a:rPr>
              <a:t>veren</a:t>
            </a:r>
            <a:r>
              <a:rPr sz="5650" spc="600" dirty="0">
                <a:latin typeface="Microsoft Sans Serif"/>
                <a:cs typeface="Microsoft Sans Serif"/>
              </a:rPr>
              <a:t> </a:t>
            </a:r>
            <a:r>
              <a:rPr sz="5650" spc="35" dirty="0">
                <a:latin typeface="Microsoft Sans Serif"/>
                <a:cs typeface="Microsoft Sans Serif"/>
              </a:rPr>
              <a:t>bireydir.</a:t>
            </a:r>
            <a:endParaRPr sz="5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BA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62083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2288" y="177750"/>
              <a:ext cx="3440544" cy="1410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68735" y="7796331"/>
              <a:ext cx="5219263" cy="249066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73584" y="2074341"/>
            <a:ext cx="3077210" cy="1023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50" spc="-1060" dirty="0"/>
              <a:t>M</a:t>
            </a:r>
            <a:r>
              <a:rPr sz="6550" spc="-95" dirty="0"/>
              <a:t>A</a:t>
            </a:r>
            <a:r>
              <a:rPr sz="6550" spc="-610" dirty="0"/>
              <a:t>Č</a:t>
            </a:r>
            <a:r>
              <a:rPr sz="6550" spc="-925" dirty="0"/>
              <a:t>D</a:t>
            </a:r>
            <a:r>
              <a:rPr sz="6550" spc="-850" dirty="0"/>
              <a:t>U</a:t>
            </a:r>
            <a:r>
              <a:rPr sz="6550" spc="-1195" dirty="0"/>
              <a:t>R</a:t>
            </a:r>
            <a:endParaRPr sz="655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Fiziksel</a:t>
            </a:r>
            <a:r>
              <a:rPr spc="570" dirty="0"/>
              <a:t> </a:t>
            </a:r>
            <a:r>
              <a:rPr spc="105" dirty="0"/>
              <a:t>ya</a:t>
            </a:r>
            <a:r>
              <a:rPr spc="575" dirty="0"/>
              <a:t> </a:t>
            </a:r>
            <a:r>
              <a:rPr spc="-130" dirty="0"/>
              <a:t>da</a:t>
            </a:r>
            <a:r>
              <a:rPr spc="575" dirty="0"/>
              <a:t> </a:t>
            </a:r>
            <a:r>
              <a:rPr spc="-114" dirty="0"/>
              <a:t>psikolojik</a:t>
            </a:r>
            <a:r>
              <a:rPr spc="570" dirty="0"/>
              <a:t> </a:t>
            </a:r>
            <a:r>
              <a:rPr spc="105" dirty="0"/>
              <a:t>olarak </a:t>
            </a:r>
            <a:r>
              <a:rPr spc="-1430" dirty="0"/>
              <a:t> </a:t>
            </a:r>
            <a:r>
              <a:rPr spc="-95" dirty="0"/>
              <a:t>kendilerinden </a:t>
            </a:r>
            <a:r>
              <a:rPr spc="-130" dirty="0"/>
              <a:t>daha</a:t>
            </a:r>
            <a:r>
              <a:rPr spc="-125" dirty="0"/>
              <a:t> </a:t>
            </a:r>
            <a:r>
              <a:rPr spc="-155" dirty="0"/>
              <a:t>güçlü</a:t>
            </a:r>
            <a:r>
              <a:rPr spc="-150" dirty="0"/>
              <a:t> </a:t>
            </a:r>
            <a:r>
              <a:rPr spc="-95" dirty="0"/>
              <a:t>olan </a:t>
            </a:r>
            <a:r>
              <a:rPr spc="-90" dirty="0"/>
              <a:t> </a:t>
            </a:r>
            <a:r>
              <a:rPr spc="-20" dirty="0"/>
              <a:t>öğrencilerin</a:t>
            </a:r>
            <a:r>
              <a:rPr spc="-15" dirty="0"/>
              <a:t> </a:t>
            </a:r>
            <a:r>
              <a:rPr spc="10" dirty="0"/>
              <a:t>zorbaca</a:t>
            </a:r>
            <a:r>
              <a:rPr spc="15" dirty="0"/>
              <a:t> </a:t>
            </a:r>
            <a:r>
              <a:rPr spc="-85" dirty="0"/>
              <a:t>söz</a:t>
            </a:r>
            <a:r>
              <a:rPr spc="-80" dirty="0"/>
              <a:t> </a:t>
            </a:r>
            <a:r>
              <a:rPr spc="-180" dirty="0"/>
              <a:t>ve </a:t>
            </a:r>
            <a:r>
              <a:rPr spc="-175" dirty="0"/>
              <a:t> </a:t>
            </a:r>
            <a:r>
              <a:rPr spc="15" dirty="0"/>
              <a:t>davranışlarına </a:t>
            </a:r>
            <a:r>
              <a:rPr spc="-65" dirty="0"/>
              <a:t>maruz</a:t>
            </a:r>
            <a:r>
              <a:rPr spc="-60" dirty="0"/>
              <a:t> </a:t>
            </a:r>
            <a:r>
              <a:rPr spc="15" dirty="0"/>
              <a:t>kalan </a:t>
            </a:r>
            <a:r>
              <a:rPr spc="20" dirty="0"/>
              <a:t> </a:t>
            </a:r>
            <a:r>
              <a:rPr spc="40" dirty="0"/>
              <a:t>bireydir.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276" y="530714"/>
            <a:ext cx="2057399" cy="2057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8659" y="0"/>
            <a:ext cx="15916275" cy="10287000"/>
            <a:chOff x="708659" y="0"/>
            <a:chExt cx="1591627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659" y="0"/>
              <a:ext cx="1591592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8954" y="742343"/>
              <a:ext cx="3440544" cy="14107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67005" algn="ctr">
              <a:lnSpc>
                <a:spcPct val="100000"/>
              </a:lnSpc>
              <a:spcBef>
                <a:spcPts val="865"/>
              </a:spcBef>
            </a:pPr>
            <a:r>
              <a:rPr sz="5700" spc="-470" dirty="0"/>
              <a:t>İZLEYİCİ</a:t>
            </a:r>
            <a:endParaRPr sz="5700"/>
          </a:p>
          <a:p>
            <a:pPr marL="179705" marR="5080" algn="ctr">
              <a:lnSpc>
                <a:spcPct val="100000"/>
              </a:lnSpc>
              <a:spcBef>
                <a:spcPts val="625"/>
              </a:spcBef>
            </a:pPr>
            <a:r>
              <a:rPr sz="4550" spc="85" dirty="0"/>
              <a:t>İzleyiciler </a:t>
            </a:r>
            <a:r>
              <a:rPr sz="4550" spc="15" dirty="0"/>
              <a:t>zorbaca</a:t>
            </a:r>
            <a:r>
              <a:rPr sz="4550" spc="20" dirty="0"/>
              <a:t> davranışların </a:t>
            </a:r>
            <a:r>
              <a:rPr sz="4550" spc="25" dirty="0"/>
              <a:t> </a:t>
            </a:r>
            <a:r>
              <a:rPr sz="4550" spc="-100" dirty="0"/>
              <a:t>sergilendiği</a:t>
            </a:r>
            <a:r>
              <a:rPr sz="4550" spc="484" dirty="0"/>
              <a:t> </a:t>
            </a:r>
            <a:r>
              <a:rPr sz="4550" spc="10" dirty="0"/>
              <a:t>ortamda</a:t>
            </a:r>
            <a:r>
              <a:rPr sz="4550" spc="484" dirty="0"/>
              <a:t> </a:t>
            </a:r>
            <a:r>
              <a:rPr sz="4550" spc="-5" dirty="0"/>
              <a:t>bulunurlar.</a:t>
            </a:r>
            <a:r>
              <a:rPr sz="4550" spc="490" dirty="0"/>
              <a:t> </a:t>
            </a:r>
            <a:r>
              <a:rPr sz="4550" spc="70" dirty="0"/>
              <a:t>Fakat </a:t>
            </a:r>
            <a:r>
              <a:rPr sz="4550" spc="-1195" dirty="0"/>
              <a:t> </a:t>
            </a:r>
            <a:r>
              <a:rPr sz="4550" spc="50" dirty="0"/>
              <a:t>davranışları </a:t>
            </a:r>
            <a:r>
              <a:rPr sz="4550" spc="-85" dirty="0"/>
              <a:t>durdurmak</a:t>
            </a:r>
            <a:r>
              <a:rPr sz="4550" spc="-80" dirty="0"/>
              <a:t> </a:t>
            </a:r>
            <a:r>
              <a:rPr sz="4550" spc="-50" dirty="0"/>
              <a:t>amacıyla </a:t>
            </a:r>
            <a:r>
              <a:rPr sz="4550" spc="-45" dirty="0"/>
              <a:t> </a:t>
            </a:r>
            <a:r>
              <a:rPr sz="4550" spc="-80" dirty="0"/>
              <a:t>değiştirmek</a:t>
            </a:r>
            <a:r>
              <a:rPr sz="4550" spc="-75" dirty="0"/>
              <a:t> </a:t>
            </a:r>
            <a:r>
              <a:rPr sz="4550" spc="-185" dirty="0"/>
              <a:t>için</a:t>
            </a:r>
            <a:r>
              <a:rPr sz="4550" spc="-180" dirty="0"/>
              <a:t> </a:t>
            </a:r>
            <a:r>
              <a:rPr sz="4550" spc="140" dirty="0"/>
              <a:t>bir </a:t>
            </a:r>
            <a:r>
              <a:rPr sz="4550" spc="-260" dirty="0"/>
              <a:t>adım</a:t>
            </a:r>
            <a:r>
              <a:rPr sz="4550" spc="-254" dirty="0"/>
              <a:t> </a:t>
            </a:r>
            <a:r>
              <a:rPr sz="4550" spc="-20" dirty="0"/>
              <a:t>atmaz. </a:t>
            </a:r>
            <a:r>
              <a:rPr sz="4550" spc="35" dirty="0"/>
              <a:t>olaya </a:t>
            </a:r>
            <a:r>
              <a:rPr sz="4550" spc="-1195" dirty="0"/>
              <a:t> </a:t>
            </a:r>
            <a:r>
              <a:rPr sz="4550" spc="-20" dirty="0"/>
              <a:t>seyirci</a:t>
            </a:r>
            <a:r>
              <a:rPr sz="4550" spc="484" dirty="0"/>
              <a:t> </a:t>
            </a:r>
            <a:r>
              <a:rPr sz="4550" spc="185" dirty="0"/>
              <a:t>kalırlar.</a:t>
            </a:r>
            <a:endParaRPr sz="45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63054" y="680972"/>
            <a:ext cx="9496425" cy="8924925"/>
            <a:chOff x="5163054" y="680972"/>
            <a:chExt cx="9496425" cy="8924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3054" y="680972"/>
              <a:ext cx="9496424" cy="8924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05079" y="4253556"/>
              <a:ext cx="2611755" cy="671830"/>
            </a:xfrm>
            <a:custGeom>
              <a:avLst/>
              <a:gdLst/>
              <a:ahLst/>
              <a:cxnLst/>
              <a:rect l="l" t="t" r="r" b="b"/>
              <a:pathLst>
                <a:path w="2611755" h="671829">
                  <a:moveTo>
                    <a:pt x="2594675" y="126999"/>
                  </a:moveTo>
                  <a:lnTo>
                    <a:pt x="135222" y="126999"/>
                  </a:lnTo>
                  <a:lnTo>
                    <a:pt x="167420" y="124459"/>
                  </a:lnTo>
                  <a:lnTo>
                    <a:pt x="183519" y="121919"/>
                  </a:lnTo>
                  <a:lnTo>
                    <a:pt x="199618" y="120649"/>
                  </a:lnTo>
                  <a:lnTo>
                    <a:pt x="222670" y="120649"/>
                  </a:lnTo>
                  <a:lnTo>
                    <a:pt x="291953" y="116839"/>
                  </a:lnTo>
                  <a:lnTo>
                    <a:pt x="299566" y="116839"/>
                  </a:lnTo>
                  <a:lnTo>
                    <a:pt x="314664" y="114299"/>
                  </a:lnTo>
                  <a:lnTo>
                    <a:pt x="322277" y="114299"/>
                  </a:lnTo>
                  <a:lnTo>
                    <a:pt x="546597" y="93979"/>
                  </a:lnTo>
                  <a:lnTo>
                    <a:pt x="576394" y="90169"/>
                  </a:lnTo>
                  <a:lnTo>
                    <a:pt x="606095" y="87629"/>
                  </a:lnTo>
                  <a:lnTo>
                    <a:pt x="632927" y="86359"/>
                  </a:lnTo>
                  <a:lnTo>
                    <a:pt x="659758" y="83819"/>
                  </a:lnTo>
                  <a:lnTo>
                    <a:pt x="713421" y="81279"/>
                  </a:lnTo>
                  <a:lnTo>
                    <a:pt x="721599" y="78739"/>
                  </a:lnTo>
                  <a:lnTo>
                    <a:pt x="733524" y="78739"/>
                  </a:lnTo>
                  <a:lnTo>
                    <a:pt x="749197" y="77469"/>
                  </a:lnTo>
                  <a:lnTo>
                    <a:pt x="762825" y="77469"/>
                  </a:lnTo>
                  <a:lnTo>
                    <a:pt x="798942" y="76199"/>
                  </a:lnTo>
                  <a:lnTo>
                    <a:pt x="835058" y="73659"/>
                  </a:lnTo>
                  <a:lnTo>
                    <a:pt x="862656" y="71119"/>
                  </a:lnTo>
                  <a:lnTo>
                    <a:pt x="917852" y="67309"/>
                  </a:lnTo>
                  <a:lnTo>
                    <a:pt x="960075" y="63499"/>
                  </a:lnTo>
                  <a:lnTo>
                    <a:pt x="989579" y="62229"/>
                  </a:lnTo>
                  <a:lnTo>
                    <a:pt x="1004395" y="62229"/>
                  </a:lnTo>
                  <a:lnTo>
                    <a:pt x="1020494" y="60959"/>
                  </a:lnTo>
                  <a:lnTo>
                    <a:pt x="1036593" y="58419"/>
                  </a:lnTo>
                  <a:lnTo>
                    <a:pt x="1068791" y="55879"/>
                  </a:lnTo>
                  <a:lnTo>
                    <a:pt x="1108825" y="50799"/>
                  </a:lnTo>
                  <a:lnTo>
                    <a:pt x="1128874" y="49529"/>
                  </a:lnTo>
                  <a:lnTo>
                    <a:pt x="1148859" y="46989"/>
                  </a:lnTo>
                  <a:lnTo>
                    <a:pt x="1158820" y="46989"/>
                  </a:lnTo>
                  <a:lnTo>
                    <a:pt x="1168749" y="45719"/>
                  </a:lnTo>
                  <a:lnTo>
                    <a:pt x="1188383" y="45719"/>
                  </a:lnTo>
                  <a:lnTo>
                    <a:pt x="1275947" y="40639"/>
                  </a:lnTo>
                  <a:lnTo>
                    <a:pt x="1299910" y="38099"/>
                  </a:lnTo>
                  <a:lnTo>
                    <a:pt x="1347578" y="35559"/>
                  </a:lnTo>
                  <a:lnTo>
                    <a:pt x="1371349" y="33019"/>
                  </a:lnTo>
                  <a:lnTo>
                    <a:pt x="1391792" y="31749"/>
                  </a:lnTo>
                  <a:lnTo>
                    <a:pt x="1453121" y="24129"/>
                  </a:lnTo>
                  <a:lnTo>
                    <a:pt x="1462326" y="22859"/>
                  </a:lnTo>
                  <a:lnTo>
                    <a:pt x="1471562" y="22859"/>
                  </a:lnTo>
                  <a:lnTo>
                    <a:pt x="1480863" y="21589"/>
                  </a:lnTo>
                  <a:lnTo>
                    <a:pt x="1490259" y="21589"/>
                  </a:lnTo>
                  <a:lnTo>
                    <a:pt x="1557722" y="16509"/>
                  </a:lnTo>
                  <a:lnTo>
                    <a:pt x="1585581" y="13969"/>
                  </a:lnTo>
                  <a:lnTo>
                    <a:pt x="1613472" y="10159"/>
                  </a:lnTo>
                  <a:lnTo>
                    <a:pt x="1669477" y="5079"/>
                  </a:lnTo>
                  <a:lnTo>
                    <a:pt x="1759427" y="0"/>
                  </a:lnTo>
                  <a:lnTo>
                    <a:pt x="1795399" y="0"/>
                  </a:lnTo>
                  <a:lnTo>
                    <a:pt x="1831276" y="1269"/>
                  </a:lnTo>
                  <a:lnTo>
                    <a:pt x="1902869" y="6349"/>
                  </a:lnTo>
                  <a:lnTo>
                    <a:pt x="1926746" y="8889"/>
                  </a:lnTo>
                  <a:lnTo>
                    <a:pt x="1950783" y="8889"/>
                  </a:lnTo>
                  <a:lnTo>
                    <a:pt x="1974883" y="10159"/>
                  </a:lnTo>
                  <a:lnTo>
                    <a:pt x="2433709" y="10159"/>
                  </a:lnTo>
                  <a:lnTo>
                    <a:pt x="2462020" y="12699"/>
                  </a:lnTo>
                  <a:lnTo>
                    <a:pt x="2518515" y="15239"/>
                  </a:lnTo>
                  <a:lnTo>
                    <a:pt x="2569059" y="20319"/>
                  </a:lnTo>
                  <a:lnTo>
                    <a:pt x="2605729" y="36829"/>
                  </a:lnTo>
                  <a:lnTo>
                    <a:pt x="2611223" y="55879"/>
                  </a:lnTo>
                  <a:lnTo>
                    <a:pt x="2609344" y="73659"/>
                  </a:lnTo>
                  <a:lnTo>
                    <a:pt x="2604110" y="90169"/>
                  </a:lnTo>
                  <a:lnTo>
                    <a:pt x="2598430" y="105409"/>
                  </a:lnTo>
                  <a:lnTo>
                    <a:pt x="2595209" y="121919"/>
                  </a:lnTo>
                  <a:lnTo>
                    <a:pt x="2594675" y="126999"/>
                  </a:lnTo>
                  <a:close/>
                </a:path>
                <a:path w="2611755" h="671829">
                  <a:moveTo>
                    <a:pt x="2151168" y="7619"/>
                  </a:moveTo>
                  <a:lnTo>
                    <a:pt x="2088358" y="7619"/>
                  </a:lnTo>
                  <a:lnTo>
                    <a:pt x="2118203" y="6349"/>
                  </a:lnTo>
                  <a:lnTo>
                    <a:pt x="2140180" y="6349"/>
                  </a:lnTo>
                  <a:lnTo>
                    <a:pt x="2151168" y="7619"/>
                  </a:lnTo>
                  <a:close/>
                </a:path>
                <a:path w="2611755" h="671829">
                  <a:moveTo>
                    <a:pt x="2340692" y="7619"/>
                  </a:moveTo>
                  <a:lnTo>
                    <a:pt x="2280465" y="7619"/>
                  </a:lnTo>
                  <a:lnTo>
                    <a:pt x="2300615" y="6349"/>
                  </a:lnTo>
                  <a:lnTo>
                    <a:pt x="2320702" y="6349"/>
                  </a:lnTo>
                  <a:lnTo>
                    <a:pt x="2340692" y="7619"/>
                  </a:lnTo>
                  <a:close/>
                </a:path>
                <a:path w="2611755" h="671829">
                  <a:moveTo>
                    <a:pt x="2433709" y="10159"/>
                  </a:moveTo>
                  <a:lnTo>
                    <a:pt x="1998952" y="10159"/>
                  </a:lnTo>
                  <a:lnTo>
                    <a:pt x="2058578" y="7619"/>
                  </a:lnTo>
                  <a:lnTo>
                    <a:pt x="2162156" y="7619"/>
                  </a:lnTo>
                  <a:lnTo>
                    <a:pt x="2179022" y="8889"/>
                  </a:lnTo>
                  <a:lnTo>
                    <a:pt x="2410454" y="8889"/>
                  </a:lnTo>
                  <a:lnTo>
                    <a:pt x="2433709" y="10159"/>
                  </a:lnTo>
                  <a:close/>
                </a:path>
                <a:path w="2611755" h="671829">
                  <a:moveTo>
                    <a:pt x="2387200" y="8889"/>
                  </a:moveTo>
                  <a:lnTo>
                    <a:pt x="2195887" y="8889"/>
                  </a:lnTo>
                  <a:lnTo>
                    <a:pt x="2212753" y="7619"/>
                  </a:lnTo>
                  <a:lnTo>
                    <a:pt x="2363946" y="7619"/>
                  </a:lnTo>
                  <a:lnTo>
                    <a:pt x="2387200" y="8889"/>
                  </a:lnTo>
                  <a:close/>
                </a:path>
                <a:path w="2611755" h="671829">
                  <a:moveTo>
                    <a:pt x="66397" y="317499"/>
                  </a:moveTo>
                  <a:lnTo>
                    <a:pt x="51975" y="316229"/>
                  </a:lnTo>
                  <a:lnTo>
                    <a:pt x="41738" y="308609"/>
                  </a:lnTo>
                  <a:lnTo>
                    <a:pt x="36164" y="297179"/>
                  </a:lnTo>
                  <a:lnTo>
                    <a:pt x="35732" y="283209"/>
                  </a:lnTo>
                  <a:lnTo>
                    <a:pt x="37904" y="269239"/>
                  </a:lnTo>
                  <a:lnTo>
                    <a:pt x="45954" y="227329"/>
                  </a:lnTo>
                  <a:lnTo>
                    <a:pt x="52896" y="201929"/>
                  </a:lnTo>
                  <a:lnTo>
                    <a:pt x="56255" y="189229"/>
                  </a:lnTo>
                  <a:lnTo>
                    <a:pt x="73509" y="147319"/>
                  </a:lnTo>
                  <a:lnTo>
                    <a:pt x="103535" y="133349"/>
                  </a:lnTo>
                  <a:lnTo>
                    <a:pt x="111404" y="130809"/>
                  </a:lnTo>
                  <a:lnTo>
                    <a:pt x="119208" y="129539"/>
                  </a:lnTo>
                  <a:lnTo>
                    <a:pt x="134881" y="124459"/>
                  </a:lnTo>
                  <a:lnTo>
                    <a:pt x="135222" y="126999"/>
                  </a:lnTo>
                  <a:lnTo>
                    <a:pt x="2594675" y="126999"/>
                  </a:lnTo>
                  <a:lnTo>
                    <a:pt x="2593873" y="134619"/>
                  </a:lnTo>
                  <a:lnTo>
                    <a:pt x="2591674" y="146049"/>
                  </a:lnTo>
                  <a:lnTo>
                    <a:pt x="2589028" y="157479"/>
                  </a:lnTo>
                  <a:lnTo>
                    <a:pt x="2586351" y="170179"/>
                  </a:lnTo>
                  <a:lnTo>
                    <a:pt x="2581240" y="186689"/>
                  </a:lnTo>
                  <a:lnTo>
                    <a:pt x="1715868" y="186689"/>
                  </a:lnTo>
                  <a:lnTo>
                    <a:pt x="1694350" y="187959"/>
                  </a:lnTo>
                  <a:lnTo>
                    <a:pt x="1642220" y="193039"/>
                  </a:lnTo>
                  <a:lnTo>
                    <a:pt x="1626382" y="194309"/>
                  </a:lnTo>
                  <a:lnTo>
                    <a:pt x="1610576" y="194309"/>
                  </a:lnTo>
                  <a:lnTo>
                    <a:pt x="1579187" y="196849"/>
                  </a:lnTo>
                  <a:lnTo>
                    <a:pt x="1470615" y="208279"/>
                  </a:lnTo>
                  <a:lnTo>
                    <a:pt x="1434382" y="210819"/>
                  </a:lnTo>
                  <a:lnTo>
                    <a:pt x="1350820" y="218439"/>
                  </a:lnTo>
                  <a:lnTo>
                    <a:pt x="1288783" y="222249"/>
                  </a:lnTo>
                  <a:lnTo>
                    <a:pt x="1073220" y="237489"/>
                  </a:lnTo>
                  <a:lnTo>
                    <a:pt x="1035400" y="241299"/>
                  </a:lnTo>
                  <a:lnTo>
                    <a:pt x="901839" y="256539"/>
                  </a:lnTo>
                  <a:lnTo>
                    <a:pt x="877988" y="256539"/>
                  </a:lnTo>
                  <a:lnTo>
                    <a:pt x="810015" y="261619"/>
                  </a:lnTo>
                  <a:lnTo>
                    <a:pt x="776028" y="262889"/>
                  </a:lnTo>
                  <a:lnTo>
                    <a:pt x="707996" y="267969"/>
                  </a:lnTo>
                  <a:lnTo>
                    <a:pt x="673855" y="271779"/>
                  </a:lnTo>
                  <a:lnTo>
                    <a:pt x="639650" y="274319"/>
                  </a:lnTo>
                  <a:lnTo>
                    <a:pt x="605414" y="278129"/>
                  </a:lnTo>
                  <a:lnTo>
                    <a:pt x="568414" y="280669"/>
                  </a:lnTo>
                  <a:lnTo>
                    <a:pt x="404049" y="297179"/>
                  </a:lnTo>
                  <a:lnTo>
                    <a:pt x="377334" y="300989"/>
                  </a:lnTo>
                  <a:lnTo>
                    <a:pt x="350556" y="303529"/>
                  </a:lnTo>
                  <a:lnTo>
                    <a:pt x="266707" y="307339"/>
                  </a:lnTo>
                  <a:lnTo>
                    <a:pt x="151236" y="307339"/>
                  </a:lnTo>
                  <a:lnTo>
                    <a:pt x="108816" y="312419"/>
                  </a:lnTo>
                  <a:lnTo>
                    <a:pt x="87607" y="316229"/>
                  </a:lnTo>
                  <a:lnTo>
                    <a:pt x="66397" y="317499"/>
                  </a:lnTo>
                  <a:close/>
                </a:path>
                <a:path w="2611755" h="671829">
                  <a:moveTo>
                    <a:pt x="1992739" y="194309"/>
                  </a:moveTo>
                  <a:lnTo>
                    <a:pt x="1949553" y="194309"/>
                  </a:lnTo>
                  <a:lnTo>
                    <a:pt x="1924037" y="193039"/>
                  </a:lnTo>
                  <a:lnTo>
                    <a:pt x="1898584" y="193039"/>
                  </a:lnTo>
                  <a:lnTo>
                    <a:pt x="1803800" y="187959"/>
                  </a:lnTo>
                  <a:lnTo>
                    <a:pt x="1780551" y="187959"/>
                  </a:lnTo>
                  <a:lnTo>
                    <a:pt x="1759033" y="186689"/>
                  </a:lnTo>
                  <a:lnTo>
                    <a:pt x="2581240" y="186689"/>
                  </a:lnTo>
                  <a:lnTo>
                    <a:pt x="2579259" y="189229"/>
                  </a:lnTo>
                  <a:lnTo>
                    <a:pt x="2296740" y="189229"/>
                  </a:lnTo>
                  <a:lnTo>
                    <a:pt x="2272208" y="190499"/>
                  </a:lnTo>
                  <a:lnTo>
                    <a:pt x="2069779" y="190499"/>
                  </a:lnTo>
                  <a:lnTo>
                    <a:pt x="2057923" y="191769"/>
                  </a:lnTo>
                  <a:lnTo>
                    <a:pt x="2028142" y="191769"/>
                  </a:lnTo>
                  <a:lnTo>
                    <a:pt x="1992739" y="194309"/>
                  </a:lnTo>
                  <a:close/>
                </a:path>
                <a:path w="2611755" h="671829">
                  <a:moveTo>
                    <a:pt x="2544442" y="203199"/>
                  </a:moveTo>
                  <a:lnTo>
                    <a:pt x="2379481" y="190499"/>
                  </a:lnTo>
                  <a:lnTo>
                    <a:pt x="2345803" y="189229"/>
                  </a:lnTo>
                  <a:lnTo>
                    <a:pt x="2579259" y="189229"/>
                  </a:lnTo>
                  <a:lnTo>
                    <a:pt x="2573318" y="196849"/>
                  </a:lnTo>
                  <a:lnTo>
                    <a:pt x="2561436" y="201929"/>
                  </a:lnTo>
                  <a:lnTo>
                    <a:pt x="2544442" y="203199"/>
                  </a:lnTo>
                  <a:close/>
                </a:path>
                <a:path w="2611755" h="671829">
                  <a:moveTo>
                    <a:pt x="2093331" y="191769"/>
                  </a:moveTo>
                  <a:lnTo>
                    <a:pt x="2069779" y="190499"/>
                  </a:lnTo>
                  <a:lnTo>
                    <a:pt x="2103808" y="190499"/>
                  </a:lnTo>
                  <a:lnTo>
                    <a:pt x="2093331" y="191769"/>
                  </a:lnTo>
                  <a:close/>
                </a:path>
                <a:path w="2611755" h="671829">
                  <a:moveTo>
                    <a:pt x="2247677" y="191769"/>
                  </a:moveTo>
                  <a:lnTo>
                    <a:pt x="2191458" y="191769"/>
                  </a:lnTo>
                  <a:lnTo>
                    <a:pt x="2163349" y="190499"/>
                  </a:lnTo>
                  <a:lnTo>
                    <a:pt x="2272208" y="190499"/>
                  </a:lnTo>
                  <a:lnTo>
                    <a:pt x="2247677" y="191769"/>
                  </a:lnTo>
                  <a:close/>
                </a:path>
                <a:path w="2611755" h="671829">
                  <a:moveTo>
                    <a:pt x="2475391" y="252729"/>
                  </a:moveTo>
                  <a:lnTo>
                    <a:pt x="2073569" y="252729"/>
                  </a:lnTo>
                  <a:lnTo>
                    <a:pt x="2093554" y="250189"/>
                  </a:lnTo>
                  <a:lnTo>
                    <a:pt x="2113603" y="248919"/>
                  </a:lnTo>
                  <a:lnTo>
                    <a:pt x="2133653" y="246379"/>
                  </a:lnTo>
                  <a:lnTo>
                    <a:pt x="2176120" y="243839"/>
                  </a:lnTo>
                  <a:lnTo>
                    <a:pt x="2220956" y="240029"/>
                  </a:lnTo>
                  <a:lnTo>
                    <a:pt x="2243247" y="238759"/>
                  </a:lnTo>
                  <a:lnTo>
                    <a:pt x="2262412" y="236219"/>
                  </a:lnTo>
                  <a:lnTo>
                    <a:pt x="2319908" y="232409"/>
                  </a:lnTo>
                  <a:lnTo>
                    <a:pt x="2342449" y="232409"/>
                  </a:lnTo>
                  <a:lnTo>
                    <a:pt x="2410199" y="236219"/>
                  </a:lnTo>
                  <a:lnTo>
                    <a:pt x="2437691" y="236219"/>
                  </a:lnTo>
                  <a:lnTo>
                    <a:pt x="2453300" y="238759"/>
                  </a:lnTo>
                  <a:lnTo>
                    <a:pt x="2467631" y="246379"/>
                  </a:lnTo>
                  <a:lnTo>
                    <a:pt x="2475391" y="252729"/>
                  </a:lnTo>
                  <a:close/>
                </a:path>
                <a:path w="2611755" h="671829">
                  <a:moveTo>
                    <a:pt x="2481409" y="328929"/>
                  </a:moveTo>
                  <a:lnTo>
                    <a:pt x="1275266" y="328929"/>
                  </a:lnTo>
                  <a:lnTo>
                    <a:pt x="1333385" y="325119"/>
                  </a:lnTo>
                  <a:lnTo>
                    <a:pt x="1352609" y="322579"/>
                  </a:lnTo>
                  <a:lnTo>
                    <a:pt x="1447526" y="311149"/>
                  </a:lnTo>
                  <a:lnTo>
                    <a:pt x="1479016" y="306069"/>
                  </a:lnTo>
                  <a:lnTo>
                    <a:pt x="1500939" y="302259"/>
                  </a:lnTo>
                  <a:lnTo>
                    <a:pt x="1522798" y="299719"/>
                  </a:lnTo>
                  <a:lnTo>
                    <a:pt x="1566580" y="292099"/>
                  </a:lnTo>
                  <a:lnTo>
                    <a:pt x="1591171" y="290829"/>
                  </a:lnTo>
                  <a:lnTo>
                    <a:pt x="1615857" y="288289"/>
                  </a:lnTo>
                  <a:lnTo>
                    <a:pt x="1640607" y="287019"/>
                  </a:lnTo>
                  <a:lnTo>
                    <a:pt x="1665389" y="284479"/>
                  </a:lnTo>
                  <a:lnTo>
                    <a:pt x="1670500" y="284479"/>
                  </a:lnTo>
                  <a:lnTo>
                    <a:pt x="1675270" y="280669"/>
                  </a:lnTo>
                  <a:lnTo>
                    <a:pt x="1696682" y="280669"/>
                  </a:lnTo>
                  <a:lnTo>
                    <a:pt x="1712919" y="279399"/>
                  </a:lnTo>
                  <a:lnTo>
                    <a:pt x="1752272" y="279399"/>
                  </a:lnTo>
                  <a:lnTo>
                    <a:pt x="1759086" y="278129"/>
                  </a:lnTo>
                  <a:lnTo>
                    <a:pt x="1765560" y="278129"/>
                  </a:lnTo>
                  <a:lnTo>
                    <a:pt x="1799605" y="275589"/>
                  </a:lnTo>
                  <a:lnTo>
                    <a:pt x="1833746" y="271779"/>
                  </a:lnTo>
                  <a:lnTo>
                    <a:pt x="1902188" y="266699"/>
                  </a:lnTo>
                  <a:lnTo>
                    <a:pt x="1928253" y="265429"/>
                  </a:lnTo>
                  <a:lnTo>
                    <a:pt x="1980383" y="261619"/>
                  </a:lnTo>
                  <a:lnTo>
                    <a:pt x="2006448" y="260349"/>
                  </a:lnTo>
                  <a:lnTo>
                    <a:pt x="2019374" y="259079"/>
                  </a:lnTo>
                  <a:lnTo>
                    <a:pt x="2032172" y="256539"/>
                  </a:lnTo>
                  <a:lnTo>
                    <a:pt x="2044970" y="255269"/>
                  </a:lnTo>
                  <a:lnTo>
                    <a:pt x="2057896" y="252729"/>
                  </a:lnTo>
                  <a:lnTo>
                    <a:pt x="2063007" y="251459"/>
                  </a:lnTo>
                  <a:lnTo>
                    <a:pt x="2068458" y="252729"/>
                  </a:lnTo>
                  <a:lnTo>
                    <a:pt x="2475391" y="252729"/>
                  </a:lnTo>
                  <a:lnTo>
                    <a:pt x="2480046" y="256539"/>
                  </a:lnTo>
                  <a:lnTo>
                    <a:pt x="2485088" y="262889"/>
                  </a:lnTo>
                  <a:lnTo>
                    <a:pt x="2488437" y="269239"/>
                  </a:lnTo>
                  <a:lnTo>
                    <a:pt x="2490060" y="276859"/>
                  </a:lnTo>
                  <a:lnTo>
                    <a:pt x="2489927" y="284479"/>
                  </a:lnTo>
                  <a:lnTo>
                    <a:pt x="2488309" y="295909"/>
                  </a:lnTo>
                  <a:lnTo>
                    <a:pt x="2486946" y="307339"/>
                  </a:lnTo>
                  <a:lnTo>
                    <a:pt x="2484944" y="317499"/>
                  </a:lnTo>
                  <a:lnTo>
                    <a:pt x="2481409" y="328929"/>
                  </a:lnTo>
                  <a:close/>
                </a:path>
                <a:path w="2611755" h="671829">
                  <a:moveTo>
                    <a:pt x="192276" y="312419"/>
                  </a:moveTo>
                  <a:lnTo>
                    <a:pt x="169294" y="312419"/>
                  </a:lnTo>
                  <a:lnTo>
                    <a:pt x="161798" y="309879"/>
                  </a:lnTo>
                  <a:lnTo>
                    <a:pt x="154643" y="308609"/>
                  </a:lnTo>
                  <a:lnTo>
                    <a:pt x="153280" y="307339"/>
                  </a:lnTo>
                  <a:lnTo>
                    <a:pt x="266707" y="307339"/>
                  </a:lnTo>
                  <a:lnTo>
                    <a:pt x="238801" y="309879"/>
                  </a:lnTo>
                  <a:lnTo>
                    <a:pt x="223548" y="309879"/>
                  </a:lnTo>
                  <a:lnTo>
                    <a:pt x="192276" y="312419"/>
                  </a:lnTo>
                  <a:close/>
                </a:path>
                <a:path w="2611755" h="671829">
                  <a:moveTo>
                    <a:pt x="33310" y="671829"/>
                  </a:moveTo>
                  <a:lnTo>
                    <a:pt x="1346" y="650239"/>
                  </a:lnTo>
                  <a:lnTo>
                    <a:pt x="0" y="641349"/>
                  </a:lnTo>
                  <a:lnTo>
                    <a:pt x="1016" y="632459"/>
                  </a:lnTo>
                  <a:lnTo>
                    <a:pt x="10008" y="594359"/>
                  </a:lnTo>
                  <a:lnTo>
                    <a:pt x="24872" y="535939"/>
                  </a:lnTo>
                  <a:lnTo>
                    <a:pt x="38069" y="496569"/>
                  </a:lnTo>
                  <a:lnTo>
                    <a:pt x="93867" y="467359"/>
                  </a:lnTo>
                  <a:lnTo>
                    <a:pt x="141951" y="458469"/>
                  </a:lnTo>
                  <a:lnTo>
                    <a:pt x="187437" y="453389"/>
                  </a:lnTo>
                  <a:lnTo>
                    <a:pt x="210180" y="449579"/>
                  </a:lnTo>
                  <a:lnTo>
                    <a:pt x="245956" y="444499"/>
                  </a:lnTo>
                  <a:lnTo>
                    <a:pt x="304559" y="439419"/>
                  </a:lnTo>
                  <a:lnTo>
                    <a:pt x="331391" y="435609"/>
                  </a:lnTo>
                  <a:lnTo>
                    <a:pt x="358222" y="433069"/>
                  </a:lnTo>
                  <a:lnTo>
                    <a:pt x="385054" y="429259"/>
                  </a:lnTo>
                  <a:lnTo>
                    <a:pt x="411885" y="426719"/>
                  </a:lnTo>
                  <a:lnTo>
                    <a:pt x="431248" y="424179"/>
                  </a:lnTo>
                  <a:lnTo>
                    <a:pt x="469334" y="416559"/>
                  </a:lnTo>
                  <a:lnTo>
                    <a:pt x="488888" y="415289"/>
                  </a:lnTo>
                  <a:lnTo>
                    <a:pt x="497635" y="415289"/>
                  </a:lnTo>
                  <a:lnTo>
                    <a:pt x="515384" y="410209"/>
                  </a:lnTo>
                  <a:lnTo>
                    <a:pt x="524323" y="408939"/>
                  </a:lnTo>
                  <a:lnTo>
                    <a:pt x="532505" y="406399"/>
                  </a:lnTo>
                  <a:lnTo>
                    <a:pt x="540720" y="405129"/>
                  </a:lnTo>
                  <a:lnTo>
                    <a:pt x="548998" y="402589"/>
                  </a:lnTo>
                  <a:lnTo>
                    <a:pt x="557372" y="401319"/>
                  </a:lnTo>
                  <a:lnTo>
                    <a:pt x="594787" y="397509"/>
                  </a:lnTo>
                  <a:lnTo>
                    <a:pt x="669490" y="387349"/>
                  </a:lnTo>
                  <a:lnTo>
                    <a:pt x="714443" y="387349"/>
                  </a:lnTo>
                  <a:lnTo>
                    <a:pt x="721258" y="383539"/>
                  </a:lnTo>
                  <a:lnTo>
                    <a:pt x="743543" y="383539"/>
                  </a:lnTo>
                  <a:lnTo>
                    <a:pt x="773931" y="382269"/>
                  </a:lnTo>
                  <a:lnTo>
                    <a:pt x="797238" y="382269"/>
                  </a:lnTo>
                  <a:lnTo>
                    <a:pt x="813593" y="379729"/>
                  </a:lnTo>
                  <a:lnTo>
                    <a:pt x="830975" y="378459"/>
                  </a:lnTo>
                  <a:lnTo>
                    <a:pt x="849512" y="375919"/>
                  </a:lnTo>
                  <a:lnTo>
                    <a:pt x="858908" y="375919"/>
                  </a:lnTo>
                  <a:lnTo>
                    <a:pt x="874070" y="373379"/>
                  </a:lnTo>
                  <a:lnTo>
                    <a:pt x="881619" y="373379"/>
                  </a:lnTo>
                  <a:lnTo>
                    <a:pt x="889232" y="372109"/>
                  </a:lnTo>
                  <a:lnTo>
                    <a:pt x="963509" y="367029"/>
                  </a:lnTo>
                  <a:lnTo>
                    <a:pt x="973730" y="364489"/>
                  </a:lnTo>
                  <a:lnTo>
                    <a:pt x="1009197" y="359409"/>
                  </a:lnTo>
                  <a:lnTo>
                    <a:pt x="1237989" y="330199"/>
                  </a:lnTo>
                  <a:lnTo>
                    <a:pt x="1263341" y="327659"/>
                  </a:lnTo>
                  <a:lnTo>
                    <a:pt x="1269474" y="328929"/>
                  </a:lnTo>
                  <a:lnTo>
                    <a:pt x="2481409" y="328929"/>
                  </a:lnTo>
                  <a:lnTo>
                    <a:pt x="2477369" y="341629"/>
                  </a:lnTo>
                  <a:lnTo>
                    <a:pt x="2474893" y="355599"/>
                  </a:lnTo>
                  <a:lnTo>
                    <a:pt x="2473120" y="369569"/>
                  </a:lnTo>
                  <a:lnTo>
                    <a:pt x="2471188" y="383539"/>
                  </a:lnTo>
                  <a:lnTo>
                    <a:pt x="2469495" y="393699"/>
                  </a:lnTo>
                  <a:lnTo>
                    <a:pt x="2467866" y="405129"/>
                  </a:lnTo>
                  <a:lnTo>
                    <a:pt x="2466109" y="415289"/>
                  </a:lnTo>
                  <a:lnTo>
                    <a:pt x="2434087" y="452119"/>
                  </a:lnTo>
                  <a:lnTo>
                    <a:pt x="2389202" y="455929"/>
                  </a:lnTo>
                  <a:lnTo>
                    <a:pt x="2358069" y="455929"/>
                  </a:lnTo>
                  <a:lnTo>
                    <a:pt x="2320202" y="457199"/>
                  </a:lnTo>
                  <a:lnTo>
                    <a:pt x="2282302" y="459739"/>
                  </a:lnTo>
                  <a:lnTo>
                    <a:pt x="2244466" y="461009"/>
                  </a:lnTo>
                  <a:lnTo>
                    <a:pt x="2206790" y="463549"/>
                  </a:lnTo>
                  <a:lnTo>
                    <a:pt x="2156023" y="468629"/>
                  </a:lnTo>
                  <a:lnTo>
                    <a:pt x="2130703" y="472439"/>
                  </a:lnTo>
                  <a:lnTo>
                    <a:pt x="2009285" y="486409"/>
                  </a:lnTo>
                  <a:lnTo>
                    <a:pt x="1977146" y="488949"/>
                  </a:lnTo>
                  <a:lnTo>
                    <a:pt x="1875042" y="500379"/>
                  </a:lnTo>
                  <a:lnTo>
                    <a:pt x="1840859" y="502919"/>
                  </a:lnTo>
                  <a:lnTo>
                    <a:pt x="1724674" y="507999"/>
                  </a:lnTo>
                  <a:lnTo>
                    <a:pt x="1670840" y="513079"/>
                  </a:lnTo>
                  <a:lnTo>
                    <a:pt x="1646825" y="515619"/>
                  </a:lnTo>
                  <a:lnTo>
                    <a:pt x="1622841" y="516889"/>
                  </a:lnTo>
                  <a:lnTo>
                    <a:pt x="1575098" y="521969"/>
                  </a:lnTo>
                  <a:lnTo>
                    <a:pt x="1497414" y="532129"/>
                  </a:lnTo>
                  <a:lnTo>
                    <a:pt x="1474874" y="533399"/>
                  </a:lnTo>
                  <a:lnTo>
                    <a:pt x="1452269" y="535939"/>
                  </a:lnTo>
                  <a:lnTo>
                    <a:pt x="1429665" y="537209"/>
                  </a:lnTo>
                  <a:lnTo>
                    <a:pt x="1407124" y="539749"/>
                  </a:lnTo>
                  <a:lnTo>
                    <a:pt x="1388267" y="542289"/>
                  </a:lnTo>
                  <a:lnTo>
                    <a:pt x="1369475" y="543559"/>
                  </a:lnTo>
                  <a:lnTo>
                    <a:pt x="1331825" y="548639"/>
                  </a:lnTo>
                  <a:lnTo>
                    <a:pt x="1300650" y="551179"/>
                  </a:lnTo>
                  <a:lnTo>
                    <a:pt x="1285062" y="551179"/>
                  </a:lnTo>
                  <a:lnTo>
                    <a:pt x="1269474" y="552449"/>
                  </a:lnTo>
                  <a:lnTo>
                    <a:pt x="1119941" y="567689"/>
                  </a:lnTo>
                  <a:lnTo>
                    <a:pt x="1071176" y="574039"/>
                  </a:lnTo>
                  <a:lnTo>
                    <a:pt x="985996" y="584199"/>
                  </a:lnTo>
                  <a:lnTo>
                    <a:pt x="926370" y="589279"/>
                  </a:lnTo>
                  <a:lnTo>
                    <a:pt x="914871" y="590549"/>
                  </a:lnTo>
                  <a:lnTo>
                    <a:pt x="903372" y="593089"/>
                  </a:lnTo>
                  <a:lnTo>
                    <a:pt x="880373" y="595629"/>
                  </a:lnTo>
                  <a:lnTo>
                    <a:pt x="849400" y="598169"/>
                  </a:lnTo>
                  <a:lnTo>
                    <a:pt x="818363" y="601979"/>
                  </a:lnTo>
                  <a:lnTo>
                    <a:pt x="651325" y="614679"/>
                  </a:lnTo>
                  <a:lnTo>
                    <a:pt x="576532" y="617219"/>
                  </a:lnTo>
                  <a:lnTo>
                    <a:pt x="537227" y="622299"/>
                  </a:lnTo>
                  <a:lnTo>
                    <a:pt x="458905" y="634999"/>
                  </a:lnTo>
                  <a:lnTo>
                    <a:pt x="367592" y="645159"/>
                  </a:lnTo>
                  <a:lnTo>
                    <a:pt x="248000" y="655319"/>
                  </a:lnTo>
                  <a:lnTo>
                    <a:pt x="236442" y="656589"/>
                  </a:lnTo>
                  <a:lnTo>
                    <a:pt x="201321" y="656589"/>
                  </a:lnTo>
                  <a:lnTo>
                    <a:pt x="121806" y="659129"/>
                  </a:lnTo>
                  <a:lnTo>
                    <a:pt x="82544" y="662939"/>
                  </a:lnTo>
                  <a:lnTo>
                    <a:pt x="43569" y="670559"/>
                  </a:lnTo>
                  <a:lnTo>
                    <a:pt x="33310" y="671829"/>
                  </a:lnTo>
                  <a:close/>
                </a:path>
              </a:pathLst>
            </a:custGeom>
            <a:solidFill>
              <a:srgbClr val="A5E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0890" y="1028699"/>
              <a:ext cx="3185733" cy="86620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64522" y="2739847"/>
            <a:ext cx="9250680" cy="2120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000" marR="5080" indent="-1892935">
              <a:lnSpc>
                <a:spcPct val="108300"/>
              </a:lnSpc>
              <a:spcBef>
                <a:spcPts val="90"/>
              </a:spcBef>
            </a:pPr>
            <a:r>
              <a:rPr sz="6350" spc="-75" dirty="0">
                <a:latin typeface="Microsoft Sans Serif"/>
                <a:cs typeface="Microsoft Sans Serif"/>
              </a:rPr>
              <a:t>Fiziksel</a:t>
            </a:r>
            <a:r>
              <a:rPr sz="6350" spc="645" dirty="0">
                <a:latin typeface="Microsoft Sans Serif"/>
                <a:cs typeface="Microsoft Sans Serif"/>
              </a:rPr>
              <a:t> </a:t>
            </a:r>
            <a:r>
              <a:rPr sz="6350" spc="15" dirty="0">
                <a:latin typeface="Microsoft Sans Serif"/>
                <a:cs typeface="Microsoft Sans Serif"/>
              </a:rPr>
              <a:t>Zorbalık:</a:t>
            </a:r>
            <a:r>
              <a:rPr sz="6350" spc="650" dirty="0">
                <a:latin typeface="Microsoft Sans Serif"/>
                <a:cs typeface="Microsoft Sans Serif"/>
              </a:rPr>
              <a:t> </a:t>
            </a:r>
            <a:r>
              <a:rPr sz="6350" spc="-160" dirty="0">
                <a:solidFill>
                  <a:srgbClr val="073A64"/>
                </a:solidFill>
                <a:latin typeface="Microsoft Sans Serif"/>
                <a:cs typeface="Microsoft Sans Serif"/>
              </a:rPr>
              <a:t>Vurmak, </a:t>
            </a:r>
            <a:r>
              <a:rPr sz="6350" spc="-1670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350" spc="-140" dirty="0">
                <a:solidFill>
                  <a:srgbClr val="073A64"/>
                </a:solidFill>
                <a:latin typeface="Microsoft Sans Serif"/>
                <a:cs typeface="Microsoft Sans Serif"/>
              </a:rPr>
              <a:t>tekmelemek</a:t>
            </a:r>
            <a:r>
              <a:rPr sz="6350" spc="665" dirty="0">
                <a:solidFill>
                  <a:srgbClr val="073A64"/>
                </a:solidFill>
                <a:latin typeface="Microsoft Sans Serif"/>
                <a:cs typeface="Microsoft Sans Serif"/>
              </a:rPr>
              <a:t> </a:t>
            </a:r>
            <a:r>
              <a:rPr sz="6350" spc="-315" dirty="0">
                <a:solidFill>
                  <a:srgbClr val="073A64"/>
                </a:solidFill>
                <a:latin typeface="Microsoft Sans Serif"/>
                <a:cs typeface="Microsoft Sans Serif"/>
              </a:rPr>
              <a:t>vb.</a:t>
            </a:r>
            <a:endParaRPr sz="63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5935" marR="5080" indent="262890">
              <a:lnSpc>
                <a:spcPct val="107700"/>
              </a:lnSpc>
              <a:spcBef>
                <a:spcPts val="95"/>
              </a:spcBef>
            </a:pPr>
            <a:r>
              <a:rPr spc="-95" dirty="0">
                <a:solidFill>
                  <a:srgbClr val="000000"/>
                </a:solidFill>
              </a:rPr>
              <a:t>Sözel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Zorbalık: </a:t>
            </a:r>
            <a:r>
              <a:rPr spc="229" dirty="0"/>
              <a:t>Alay </a:t>
            </a:r>
            <a:r>
              <a:rPr spc="-1714" dirty="0"/>
              <a:t> </a:t>
            </a:r>
            <a:r>
              <a:rPr spc="-175" dirty="0"/>
              <a:t>etmek,</a:t>
            </a:r>
            <a:r>
              <a:rPr spc="665" dirty="0"/>
              <a:t> </a:t>
            </a:r>
            <a:r>
              <a:rPr spc="325" dirty="0"/>
              <a:t>küfür</a:t>
            </a:r>
            <a:r>
              <a:rPr spc="665" dirty="0"/>
              <a:t> </a:t>
            </a:r>
            <a:r>
              <a:rPr spc="-110" dirty="0"/>
              <a:t>etme</a:t>
            </a:r>
            <a:r>
              <a:rPr spc="670" dirty="0"/>
              <a:t> </a:t>
            </a:r>
            <a:r>
              <a:rPr spc="-330" dirty="0"/>
              <a:t>vb.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Özel</PresentationFormat>
  <Paragraphs>28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Theme</vt:lpstr>
      <vt:lpstr>AKRAN  ZORBALIČI</vt:lpstr>
      <vt:lpstr>SİZCE AKRAN ZORBALIČI NEDİR?</vt:lpstr>
      <vt:lpstr>AKRAN ZORBALIČI NEDİR?</vt:lpstr>
      <vt:lpstr>PowerPoint Sunusu</vt:lpstr>
      <vt:lpstr>PowerPoint Sunusu</vt:lpstr>
      <vt:lpstr>PowerPoint Sunusu</vt:lpstr>
      <vt:lpstr>MAČDUR</vt:lpstr>
      <vt:lpstr>İZLEYİCİ İzleyiciler zorbaca davranışların  sergilendiği ortamda bulunurlar. Fakat  davranışları durdurmak amacıyla  değiştirmek için bir adım atmaz. olaya  seyirci kalırlar.</vt:lpstr>
      <vt:lpstr>PowerPoint Sunusu</vt:lpstr>
      <vt:lpstr>Duygusal Zorbalık: Dışlama,  önemsememe vb</vt:lpstr>
      <vt:lpstr>ZORBALIČA KARŞI  NELER YAPMALIYIZ?</vt:lpstr>
      <vt:lpstr>PowerPoint Sunusu</vt:lpstr>
      <vt:lpstr>PowerPoint Sunusu</vt:lpstr>
      <vt:lpstr>Okul psikolojik  danışmanınızdan destek alın  ve olayları gizlemeyin.</vt:lpstr>
      <vt:lpstr>PowerPoint Sunusu</vt:lpstr>
      <vt:lpstr>PowerPoint Sunusu</vt:lpstr>
      <vt:lpstr>DİNLEDİČİNİZ İÇİN  TEŞEKKÜRLER!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Sarı ve Mavi El Yazısı Sosyal ve Duygusal Öğrenme SDÖ Duygu Kontrolü Hava Durumu Eğitim Sunumu</dc:title>
  <dc:creator>Sibel YAVUZ</dc:creator>
  <cp:keywords>DAFt1pg3SEk,BAErFnPni4A</cp:keywords>
  <cp:lastModifiedBy>Feza Bilgisayar</cp:lastModifiedBy>
  <cp:revision>1</cp:revision>
  <dcterms:created xsi:type="dcterms:W3CDTF">2023-09-15T11:19:37Z</dcterms:created>
  <dcterms:modified xsi:type="dcterms:W3CDTF">2023-09-15T11:20:42Z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2023-09-15T00:00:00Z</vt:filetime>
  </property>
  <property fmtid="{D5CDD505-2E9C-101B-9397-08002B2CF9AE}" pid="3" name="Creator">
    <vt:lpwstr>Canva</vt:lpwstr>
  </property>
  <property fmtid="{D5CDD505-2E9C-101B-9397-08002B2CF9AE}" pid="4" name="LastSaved">
    <vt:filetime>2023-09-15T00:00:00Z</vt:filetime>
  </property>
</Properties>
</file>